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6858000" cx="12192000"/>
  <p:notesSz cx="6858000" cy="9144000"/>
  <p:embeddedFontLst>
    <p:embeddedFont>
      <p:font typeface="Libre Franklin"/>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79648DF-64DE-4B3C-B659-84908EC1AA48}">
  <a:tblStyle styleId="{479648DF-64DE-4B3C-B659-84908EC1AA4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LibreFranklin-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LibreFranklin-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LibreFranklin-italic.fntdata"/><Relationship Id="rId6" Type="http://schemas.openxmlformats.org/officeDocument/2006/relationships/slide" Target="slides/slide1.xml"/><Relationship Id="rId18" Type="http://schemas.openxmlformats.org/officeDocument/2006/relationships/font" Target="fonts/LibreFranklin-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pt-B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 name="Google Shape;9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371150c023_1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g1371150c023_1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424f9f53ba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g1424f9f53ba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371150c023_1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g1371150c023_1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371150c023_1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g1371150c023_1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3710fbbfa2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g13710fbbfa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371150c02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g1371150c02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371150c023_1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g1371150c023_1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showMasterSp="0" type="title">
  <p:cSld name="TITLE">
    <p:bg>
      <p:bgPr>
        <a:solidFill>
          <a:schemeClr val="lt2"/>
        </a:solidFill>
      </p:bgPr>
    </p:bg>
    <p:spTree>
      <p:nvGrpSpPr>
        <p:cNvPr id="16" name="Shape 16"/>
        <p:cNvGrpSpPr/>
        <p:nvPr/>
      </p:nvGrpSpPr>
      <p:grpSpPr>
        <a:xfrm>
          <a:off x="0" y="0"/>
          <a:ext cx="0" cy="0"/>
          <a:chOff x="0" y="0"/>
          <a:chExt cx="0" cy="0"/>
        </a:xfrm>
      </p:grpSpPr>
      <p:sp>
        <p:nvSpPr>
          <p:cNvPr id="17" name="Google Shape;17;p2"/>
          <p:cNvSpPr txBox="1"/>
          <p:nvPr>
            <p:ph type="ctrTitle"/>
          </p:nvPr>
        </p:nvSpPr>
        <p:spPr>
          <a:xfrm>
            <a:off x="1915128" y="1788454"/>
            <a:ext cx="8361229" cy="2098226"/>
          </a:xfrm>
          <a:prstGeom prst="rect">
            <a:avLst/>
          </a:prstGeom>
          <a:noFill/>
          <a:ln>
            <a:noFill/>
          </a:ln>
        </p:spPr>
        <p:txBody>
          <a:bodyPr anchorCtr="0" anchor="b" bIns="45700" lIns="91425" spcFirstLastPara="1" rIns="91425" wrap="square" tIns="45700">
            <a:noAutofit/>
          </a:bodyPr>
          <a:lstStyle>
            <a:lvl1pPr lvl="0" algn="ctr">
              <a:lnSpc>
                <a:spcPct val="89000"/>
              </a:lnSpc>
              <a:spcBef>
                <a:spcPts val="0"/>
              </a:spcBef>
              <a:spcAft>
                <a:spcPts val="0"/>
              </a:spcAft>
              <a:buClr>
                <a:schemeClr val="dk2"/>
              </a:buClr>
              <a:buSzPts val="7200"/>
              <a:buFont typeface="Libre Franklin"/>
              <a:buNone/>
              <a:defRPr sz="720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
          <p:cNvSpPr txBox="1"/>
          <p:nvPr>
            <p:ph idx="1" type="subTitle"/>
          </p:nvPr>
        </p:nvSpPr>
        <p:spPr>
          <a:xfrm>
            <a:off x="2679906" y="3956279"/>
            <a:ext cx="6831673" cy="1086237"/>
          </a:xfrm>
          <a:prstGeom prst="rect">
            <a:avLst/>
          </a:prstGeom>
          <a:noFill/>
          <a:ln>
            <a:noFill/>
          </a:ln>
        </p:spPr>
        <p:txBody>
          <a:bodyPr anchorCtr="0" anchor="t" bIns="45700" lIns="91425" spcFirstLastPara="1" rIns="91425" wrap="square" tIns="45700">
            <a:normAutofit/>
          </a:bodyPr>
          <a:lstStyle>
            <a:lvl1pPr lvl="0" algn="ctr">
              <a:lnSpc>
                <a:spcPct val="112000"/>
              </a:lnSpc>
              <a:spcBef>
                <a:spcPts val="0"/>
              </a:spcBef>
              <a:spcAft>
                <a:spcPts val="0"/>
              </a:spcAft>
              <a:buClr>
                <a:schemeClr val="dk2"/>
              </a:buClr>
              <a:buSzPts val="2300"/>
              <a:buNone/>
              <a:defRPr sz="2300"/>
            </a:lvl1pPr>
            <a:lvl2pPr lvl="1" algn="ctr">
              <a:lnSpc>
                <a:spcPct val="94000"/>
              </a:lnSpc>
              <a:spcBef>
                <a:spcPts val="500"/>
              </a:spcBef>
              <a:spcAft>
                <a:spcPts val="0"/>
              </a:spcAft>
              <a:buClr>
                <a:schemeClr val="dk2"/>
              </a:buClr>
              <a:buSzPts val="2000"/>
              <a:buNone/>
              <a:defRPr sz="2000"/>
            </a:lvl2pPr>
            <a:lvl3pPr lvl="2" algn="ctr">
              <a:lnSpc>
                <a:spcPct val="94000"/>
              </a:lnSpc>
              <a:spcBef>
                <a:spcPts val="500"/>
              </a:spcBef>
              <a:spcAft>
                <a:spcPts val="0"/>
              </a:spcAft>
              <a:buClr>
                <a:schemeClr val="dk2"/>
              </a:buClr>
              <a:buSzPts val="1800"/>
              <a:buNone/>
              <a:defRPr sz="1800"/>
            </a:lvl3pPr>
            <a:lvl4pPr lvl="3" algn="ctr">
              <a:lnSpc>
                <a:spcPct val="94000"/>
              </a:lnSpc>
              <a:spcBef>
                <a:spcPts val="500"/>
              </a:spcBef>
              <a:spcAft>
                <a:spcPts val="0"/>
              </a:spcAft>
              <a:buClr>
                <a:schemeClr val="dk2"/>
              </a:buClr>
              <a:buSzPts val="1600"/>
              <a:buNone/>
              <a:defRPr sz="1600"/>
            </a:lvl4pPr>
            <a:lvl5pPr lvl="4" algn="ctr">
              <a:lnSpc>
                <a:spcPct val="94000"/>
              </a:lnSpc>
              <a:spcBef>
                <a:spcPts val="500"/>
              </a:spcBef>
              <a:spcAft>
                <a:spcPts val="0"/>
              </a:spcAft>
              <a:buClr>
                <a:schemeClr val="dk2"/>
              </a:buClr>
              <a:buSzPts val="1600"/>
              <a:buNone/>
              <a:defRPr sz="1600"/>
            </a:lvl5pPr>
            <a:lvl6pPr lvl="5" algn="ctr">
              <a:lnSpc>
                <a:spcPct val="94000"/>
              </a:lnSpc>
              <a:spcBef>
                <a:spcPts val="500"/>
              </a:spcBef>
              <a:spcAft>
                <a:spcPts val="0"/>
              </a:spcAft>
              <a:buClr>
                <a:schemeClr val="dk2"/>
              </a:buClr>
              <a:buSzPts val="1600"/>
              <a:buNone/>
              <a:defRPr sz="1600"/>
            </a:lvl6pPr>
            <a:lvl7pPr lvl="6" algn="ctr">
              <a:lnSpc>
                <a:spcPct val="94000"/>
              </a:lnSpc>
              <a:spcBef>
                <a:spcPts val="500"/>
              </a:spcBef>
              <a:spcAft>
                <a:spcPts val="0"/>
              </a:spcAft>
              <a:buClr>
                <a:schemeClr val="dk2"/>
              </a:buClr>
              <a:buSzPts val="1600"/>
              <a:buNone/>
              <a:defRPr sz="1600"/>
            </a:lvl7pPr>
            <a:lvl8pPr lvl="7" algn="ctr">
              <a:lnSpc>
                <a:spcPct val="94000"/>
              </a:lnSpc>
              <a:spcBef>
                <a:spcPts val="500"/>
              </a:spcBef>
              <a:spcAft>
                <a:spcPts val="0"/>
              </a:spcAft>
              <a:buClr>
                <a:schemeClr val="dk2"/>
              </a:buClr>
              <a:buSzPts val="1600"/>
              <a:buNone/>
              <a:defRPr sz="1600"/>
            </a:lvl8pPr>
            <a:lvl9pPr lvl="8" algn="ctr">
              <a:lnSpc>
                <a:spcPct val="94000"/>
              </a:lnSpc>
              <a:spcBef>
                <a:spcPts val="500"/>
              </a:spcBef>
              <a:spcAft>
                <a:spcPts val="200"/>
              </a:spcAft>
              <a:buClr>
                <a:schemeClr val="dk2"/>
              </a:buClr>
              <a:buSzPts val="1600"/>
              <a:buNone/>
              <a:defRPr sz="1600"/>
            </a:lvl9pPr>
          </a:lstStyle>
          <a:p/>
        </p:txBody>
      </p:sp>
      <p:sp>
        <p:nvSpPr>
          <p:cNvPr id="19" name="Google Shape;19;p2"/>
          <p:cNvSpPr txBox="1"/>
          <p:nvPr>
            <p:ph idx="10" type="dt"/>
          </p:nvPr>
        </p:nvSpPr>
        <p:spPr>
          <a:xfrm>
            <a:off x="752858" y="6453386"/>
            <a:ext cx="1607944"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1" type="ftr"/>
          </p:nvPr>
        </p:nvSpPr>
        <p:spPr>
          <a:xfrm>
            <a:off x="2584054" y="6453386"/>
            <a:ext cx="7023377" cy="40461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txBox="1"/>
          <p:nvPr>
            <p:ph idx="12" type="sldNum"/>
          </p:nvPr>
        </p:nvSpPr>
        <p:spPr>
          <a:xfrm>
            <a:off x="9830683" y="6453386"/>
            <a:ext cx="1596292" cy="404614"/>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Libre Franklin"/>
                <a:ea typeface="Libre Franklin"/>
                <a:cs typeface="Libre Franklin"/>
                <a:sym typeface="Libre Franklin"/>
              </a:defRPr>
            </a:lvl1pPr>
            <a:lvl2pPr indent="0" lvl="1" marL="0" marR="0" algn="r">
              <a:spcBef>
                <a:spcPts val="0"/>
              </a:spcBef>
              <a:buNone/>
              <a:defRPr b="0" i="0" sz="1200" u="none" cap="none" strike="noStrike">
                <a:solidFill>
                  <a:schemeClr val="dk2"/>
                </a:solidFill>
                <a:latin typeface="Libre Franklin"/>
                <a:ea typeface="Libre Franklin"/>
                <a:cs typeface="Libre Franklin"/>
                <a:sym typeface="Libre Franklin"/>
              </a:defRPr>
            </a:lvl2pPr>
            <a:lvl3pPr indent="0" lvl="2" marL="0" marR="0" algn="r">
              <a:spcBef>
                <a:spcPts val="0"/>
              </a:spcBef>
              <a:buNone/>
              <a:defRPr b="0" i="0" sz="1200" u="none" cap="none" strike="noStrike">
                <a:solidFill>
                  <a:schemeClr val="dk2"/>
                </a:solidFill>
                <a:latin typeface="Libre Franklin"/>
                <a:ea typeface="Libre Franklin"/>
                <a:cs typeface="Libre Franklin"/>
                <a:sym typeface="Libre Franklin"/>
              </a:defRPr>
            </a:lvl3pPr>
            <a:lvl4pPr indent="0" lvl="3" marL="0" marR="0" algn="r">
              <a:spcBef>
                <a:spcPts val="0"/>
              </a:spcBef>
              <a:buNone/>
              <a:defRPr b="0" i="0" sz="1200" u="none" cap="none" strike="noStrike">
                <a:solidFill>
                  <a:schemeClr val="dk2"/>
                </a:solidFill>
                <a:latin typeface="Libre Franklin"/>
                <a:ea typeface="Libre Franklin"/>
                <a:cs typeface="Libre Franklin"/>
                <a:sym typeface="Libre Franklin"/>
              </a:defRPr>
            </a:lvl4pPr>
            <a:lvl5pPr indent="0" lvl="4" marL="0" marR="0" algn="r">
              <a:spcBef>
                <a:spcPts val="0"/>
              </a:spcBef>
              <a:buNone/>
              <a:defRPr b="0" i="0" sz="1200" u="none" cap="none" strike="noStrike">
                <a:solidFill>
                  <a:schemeClr val="dk2"/>
                </a:solidFill>
                <a:latin typeface="Libre Franklin"/>
                <a:ea typeface="Libre Franklin"/>
                <a:cs typeface="Libre Franklin"/>
                <a:sym typeface="Libre Franklin"/>
              </a:defRPr>
            </a:lvl5pPr>
            <a:lvl6pPr indent="0" lvl="5" marL="0" marR="0" algn="r">
              <a:spcBef>
                <a:spcPts val="0"/>
              </a:spcBef>
              <a:buNone/>
              <a:defRPr b="0" i="0" sz="1200" u="none" cap="none" strike="noStrike">
                <a:solidFill>
                  <a:schemeClr val="dk2"/>
                </a:solidFill>
                <a:latin typeface="Libre Franklin"/>
                <a:ea typeface="Libre Franklin"/>
                <a:cs typeface="Libre Franklin"/>
                <a:sym typeface="Libre Franklin"/>
              </a:defRPr>
            </a:lvl6pPr>
            <a:lvl7pPr indent="0" lvl="6" marL="0" marR="0" algn="r">
              <a:spcBef>
                <a:spcPts val="0"/>
              </a:spcBef>
              <a:buNone/>
              <a:defRPr b="0" i="0" sz="1200" u="none" cap="none" strike="noStrike">
                <a:solidFill>
                  <a:schemeClr val="dk2"/>
                </a:solidFill>
                <a:latin typeface="Libre Franklin"/>
                <a:ea typeface="Libre Franklin"/>
                <a:cs typeface="Libre Franklin"/>
                <a:sym typeface="Libre Franklin"/>
              </a:defRPr>
            </a:lvl7pPr>
            <a:lvl8pPr indent="0" lvl="7" marL="0" marR="0" algn="r">
              <a:spcBef>
                <a:spcPts val="0"/>
              </a:spcBef>
              <a:buNone/>
              <a:defRPr b="0" i="0" sz="1200" u="none" cap="none" strike="noStrike">
                <a:solidFill>
                  <a:schemeClr val="dk2"/>
                </a:solidFill>
                <a:latin typeface="Libre Franklin"/>
                <a:ea typeface="Libre Franklin"/>
                <a:cs typeface="Libre Franklin"/>
                <a:sym typeface="Libre Franklin"/>
              </a:defRPr>
            </a:lvl8pPr>
            <a:lvl9pPr indent="0" lvl="8" marL="0" marR="0" algn="r">
              <a:spcBef>
                <a:spcPts val="0"/>
              </a:spcBef>
              <a:buNone/>
              <a:defRPr b="0" i="0" sz="12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pt-BR"/>
              <a:t>‹#›</a:t>
            </a:fld>
            <a:endParaRPr/>
          </a:p>
        </p:txBody>
      </p:sp>
      <p:grpSp>
        <p:nvGrpSpPr>
          <p:cNvPr id="22" name="Google Shape;22;p2"/>
          <p:cNvGrpSpPr/>
          <p:nvPr/>
        </p:nvGrpSpPr>
        <p:grpSpPr>
          <a:xfrm>
            <a:off x="752858" y="744469"/>
            <a:ext cx="10674117" cy="5349671"/>
            <a:chOff x="752858" y="744469"/>
            <a:chExt cx="10674117" cy="5349671"/>
          </a:xfrm>
        </p:grpSpPr>
        <p:sp>
          <p:nvSpPr>
            <p:cNvPr id="23" name="Google Shape;23;p2"/>
            <p:cNvSpPr/>
            <p:nvPr/>
          </p:nvSpPr>
          <p:spPr>
            <a:xfrm>
              <a:off x="8151962" y="1685652"/>
              <a:ext cx="3275013" cy="4408488"/>
            </a:xfrm>
            <a:custGeom>
              <a:rect b="b" l="l" r="r" t="t"/>
              <a:pathLst>
                <a:path extrusionOk="0" h="10000" w="10000">
                  <a:moveTo>
                    <a:pt x="8761" y="0"/>
                  </a:moveTo>
                  <a:lnTo>
                    <a:pt x="10000" y="0"/>
                  </a:lnTo>
                  <a:lnTo>
                    <a:pt x="10000" y="10000"/>
                  </a:lnTo>
                  <a:lnTo>
                    <a:pt x="0" y="10000"/>
                  </a:lnTo>
                  <a:lnTo>
                    <a:pt x="0" y="9126"/>
                  </a:lnTo>
                  <a:lnTo>
                    <a:pt x="8761" y="9127"/>
                  </a:lnTo>
                  <a:lnTo>
                    <a:pt x="8761" y="0"/>
                  </a:lnTo>
                  <a:close/>
                </a:path>
              </a:pathLst>
            </a:custGeom>
            <a:solidFill>
              <a:schemeClr val="dk2"/>
            </a:solidFill>
            <a:ln>
              <a:noFill/>
            </a:ln>
          </p:spPr>
        </p:sp>
        <p:sp>
          <p:nvSpPr>
            <p:cNvPr id="24" name="Google Shape;24;p2"/>
            <p:cNvSpPr/>
            <p:nvPr/>
          </p:nvSpPr>
          <p:spPr>
            <a:xfrm rot="10800000">
              <a:off x="752858" y="744469"/>
              <a:ext cx="3275668" cy="4408488"/>
            </a:xfrm>
            <a:custGeom>
              <a:rect b="b" l="l" r="r" t="t"/>
              <a:pathLst>
                <a:path extrusionOk="0" h="10000" w="10002">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81" name="Shape 81"/>
        <p:cNvGrpSpPr/>
        <p:nvPr/>
      </p:nvGrpSpPr>
      <p:grpSpPr>
        <a:xfrm>
          <a:off x="0" y="0"/>
          <a:ext cx="0" cy="0"/>
          <a:chOff x="0" y="0"/>
          <a:chExt cx="0" cy="0"/>
        </a:xfrm>
      </p:grpSpPr>
      <p:sp>
        <p:nvSpPr>
          <p:cNvPr id="82" name="Google Shape;82;p11"/>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11"/>
          <p:cNvSpPr txBox="1"/>
          <p:nvPr>
            <p:ph idx="1" type="body"/>
          </p:nvPr>
        </p:nvSpPr>
        <p:spPr>
          <a:xfrm rot="5400000">
            <a:off x="4386263" y="-719137"/>
            <a:ext cx="3571875" cy="9601200"/>
          </a:xfrm>
          <a:prstGeom prst="rect">
            <a:avLst/>
          </a:prstGeom>
          <a:noFill/>
          <a:ln>
            <a:noFill/>
          </a:ln>
        </p:spPr>
        <p:txBody>
          <a:bodyPr anchorCtr="0" anchor="t" bIns="45700" lIns="91425" spcFirstLastPara="1" rIns="91425" wrap="square" tIns="45700">
            <a:normAutofit/>
          </a:bodyPr>
          <a:lstStyle>
            <a:lvl1pPr indent="-342900" lvl="0" marL="457200" algn="l">
              <a:lnSpc>
                <a:spcPct val="94000"/>
              </a:lnSpc>
              <a:spcBef>
                <a:spcPts val="1000"/>
              </a:spcBef>
              <a:spcAft>
                <a:spcPts val="0"/>
              </a:spcAft>
              <a:buClr>
                <a:schemeClr val="dk2"/>
              </a:buClr>
              <a:buSzPts val="1800"/>
              <a:buChar char="■"/>
              <a:defRPr/>
            </a:lvl1pPr>
            <a:lvl2pPr indent="-342900" lvl="1" marL="914400" algn="l">
              <a:lnSpc>
                <a:spcPct val="94000"/>
              </a:lnSpc>
              <a:spcBef>
                <a:spcPts val="500"/>
              </a:spcBef>
              <a:spcAft>
                <a:spcPts val="0"/>
              </a:spcAft>
              <a:buClr>
                <a:schemeClr val="dk2"/>
              </a:buClr>
              <a:buSzPts val="1800"/>
              <a:buChar char="–"/>
              <a:defRPr/>
            </a:lvl2pPr>
            <a:lvl3pPr indent="-342900" lvl="2" marL="1371600" algn="l">
              <a:lnSpc>
                <a:spcPct val="94000"/>
              </a:lnSpc>
              <a:spcBef>
                <a:spcPts val="500"/>
              </a:spcBef>
              <a:spcAft>
                <a:spcPts val="0"/>
              </a:spcAft>
              <a:buClr>
                <a:schemeClr val="dk2"/>
              </a:buClr>
              <a:buSzPts val="1800"/>
              <a:buChar char="■"/>
              <a:defRPr/>
            </a:lvl3pPr>
            <a:lvl4pPr indent="-342900" lvl="3" marL="1828800" algn="l">
              <a:lnSpc>
                <a:spcPct val="94000"/>
              </a:lnSpc>
              <a:spcBef>
                <a:spcPts val="500"/>
              </a:spcBef>
              <a:spcAft>
                <a:spcPts val="0"/>
              </a:spcAft>
              <a:buClr>
                <a:schemeClr val="dk2"/>
              </a:buClr>
              <a:buSzPts val="1800"/>
              <a:buChar char="–"/>
              <a:defRPr/>
            </a:lvl4pPr>
            <a:lvl5pPr indent="-342900" lvl="4" marL="2286000" algn="l">
              <a:lnSpc>
                <a:spcPct val="94000"/>
              </a:lnSpc>
              <a:spcBef>
                <a:spcPts val="500"/>
              </a:spcBef>
              <a:spcAft>
                <a:spcPts val="0"/>
              </a:spcAft>
              <a:buClr>
                <a:schemeClr val="dk2"/>
              </a:buClr>
              <a:buSzPts val="1800"/>
              <a:buChar char="■"/>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84" name="Google Shape;84;p11"/>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1"/>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1"/>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 e Título Vertical" type="vertTitleAndTx">
  <p:cSld name="VERTICAL_TITLE_AND_VERTICAL_TEXT">
    <p:spTree>
      <p:nvGrpSpPr>
        <p:cNvPr id="87" name="Shape 87"/>
        <p:cNvGrpSpPr/>
        <p:nvPr/>
      </p:nvGrpSpPr>
      <p:grpSpPr>
        <a:xfrm>
          <a:off x="0" y="0"/>
          <a:ext cx="0" cy="0"/>
          <a:chOff x="0" y="0"/>
          <a:chExt cx="0" cy="0"/>
        </a:xfrm>
      </p:grpSpPr>
      <p:sp>
        <p:nvSpPr>
          <p:cNvPr id="88" name="Google Shape;88;p12"/>
          <p:cNvSpPr txBox="1"/>
          <p:nvPr>
            <p:ph type="title"/>
          </p:nvPr>
        </p:nvSpPr>
        <p:spPr>
          <a:xfrm rot="5400000">
            <a:off x="7757822" y="2462895"/>
            <a:ext cx="5243244" cy="1565766"/>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12"/>
          <p:cNvSpPr txBox="1"/>
          <p:nvPr>
            <p:ph idx="1" type="body"/>
          </p:nvPr>
        </p:nvSpPr>
        <p:spPr>
          <a:xfrm rot="5400000">
            <a:off x="2839799" y="-844042"/>
            <a:ext cx="5243244" cy="8179641"/>
          </a:xfrm>
          <a:prstGeom prst="rect">
            <a:avLst/>
          </a:prstGeom>
          <a:noFill/>
          <a:ln>
            <a:noFill/>
          </a:ln>
        </p:spPr>
        <p:txBody>
          <a:bodyPr anchorCtr="0" anchor="t" bIns="45700" lIns="91425" spcFirstLastPara="1" rIns="91425" wrap="square" tIns="45700">
            <a:normAutofit/>
          </a:bodyPr>
          <a:lstStyle>
            <a:lvl1pPr indent="-342900" lvl="0" marL="457200" algn="l">
              <a:lnSpc>
                <a:spcPct val="94000"/>
              </a:lnSpc>
              <a:spcBef>
                <a:spcPts val="1000"/>
              </a:spcBef>
              <a:spcAft>
                <a:spcPts val="0"/>
              </a:spcAft>
              <a:buClr>
                <a:schemeClr val="dk2"/>
              </a:buClr>
              <a:buSzPts val="1800"/>
              <a:buChar char="■"/>
              <a:defRPr/>
            </a:lvl1pPr>
            <a:lvl2pPr indent="-342900" lvl="1" marL="914400" algn="l">
              <a:lnSpc>
                <a:spcPct val="94000"/>
              </a:lnSpc>
              <a:spcBef>
                <a:spcPts val="500"/>
              </a:spcBef>
              <a:spcAft>
                <a:spcPts val="0"/>
              </a:spcAft>
              <a:buClr>
                <a:schemeClr val="dk2"/>
              </a:buClr>
              <a:buSzPts val="1800"/>
              <a:buChar char="–"/>
              <a:defRPr/>
            </a:lvl2pPr>
            <a:lvl3pPr indent="-342900" lvl="2" marL="1371600" algn="l">
              <a:lnSpc>
                <a:spcPct val="94000"/>
              </a:lnSpc>
              <a:spcBef>
                <a:spcPts val="500"/>
              </a:spcBef>
              <a:spcAft>
                <a:spcPts val="0"/>
              </a:spcAft>
              <a:buClr>
                <a:schemeClr val="dk2"/>
              </a:buClr>
              <a:buSzPts val="1800"/>
              <a:buChar char="■"/>
              <a:defRPr/>
            </a:lvl3pPr>
            <a:lvl4pPr indent="-342900" lvl="3" marL="1828800" algn="l">
              <a:lnSpc>
                <a:spcPct val="94000"/>
              </a:lnSpc>
              <a:spcBef>
                <a:spcPts val="500"/>
              </a:spcBef>
              <a:spcAft>
                <a:spcPts val="0"/>
              </a:spcAft>
              <a:buClr>
                <a:schemeClr val="dk2"/>
              </a:buClr>
              <a:buSzPts val="1800"/>
              <a:buChar char="–"/>
              <a:defRPr/>
            </a:lvl4pPr>
            <a:lvl5pPr indent="-342900" lvl="4" marL="2286000" algn="l">
              <a:lnSpc>
                <a:spcPct val="94000"/>
              </a:lnSpc>
              <a:spcBef>
                <a:spcPts val="500"/>
              </a:spcBef>
              <a:spcAft>
                <a:spcPts val="0"/>
              </a:spcAft>
              <a:buClr>
                <a:schemeClr val="dk2"/>
              </a:buClr>
              <a:buSzPts val="1800"/>
              <a:buChar char="■"/>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90" name="Google Shape;90;p12"/>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2"/>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2"/>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25" name="Shape 25"/>
        <p:cNvGrpSpPr/>
        <p:nvPr/>
      </p:nvGrpSpPr>
      <p:grpSpPr>
        <a:xfrm>
          <a:off x="0" y="0"/>
          <a:ext cx="0" cy="0"/>
          <a:chOff x="0" y="0"/>
          <a:chExt cx="0" cy="0"/>
        </a:xfrm>
      </p:grpSpPr>
      <p:sp>
        <p:nvSpPr>
          <p:cNvPr id="26" name="Google Shape;26;p3"/>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3"/>
          <p:cNvSpPr txBox="1"/>
          <p:nvPr>
            <p:ph idx="1" type="body"/>
          </p:nvPr>
        </p:nvSpPr>
        <p:spPr>
          <a:xfrm>
            <a:off x="1371600" y="2286000"/>
            <a:ext cx="9601200" cy="3581400"/>
          </a:xfrm>
          <a:prstGeom prst="rect">
            <a:avLst/>
          </a:prstGeom>
          <a:noFill/>
          <a:ln>
            <a:noFill/>
          </a:ln>
        </p:spPr>
        <p:txBody>
          <a:bodyPr anchorCtr="0" anchor="t" bIns="45700" lIns="91425" spcFirstLastPara="1" rIns="91425" wrap="square" tIns="45700">
            <a:normAutofit/>
          </a:bodyPr>
          <a:lstStyle>
            <a:lvl1pPr indent="-342900" lvl="0" marL="457200" algn="l">
              <a:lnSpc>
                <a:spcPct val="94000"/>
              </a:lnSpc>
              <a:spcBef>
                <a:spcPts val="1000"/>
              </a:spcBef>
              <a:spcAft>
                <a:spcPts val="0"/>
              </a:spcAft>
              <a:buClr>
                <a:schemeClr val="dk2"/>
              </a:buClr>
              <a:buSzPts val="1800"/>
              <a:buChar char="■"/>
              <a:defRPr/>
            </a:lvl1pPr>
            <a:lvl2pPr indent="-342900" lvl="1" marL="914400" algn="l">
              <a:lnSpc>
                <a:spcPct val="94000"/>
              </a:lnSpc>
              <a:spcBef>
                <a:spcPts val="500"/>
              </a:spcBef>
              <a:spcAft>
                <a:spcPts val="0"/>
              </a:spcAft>
              <a:buClr>
                <a:schemeClr val="dk2"/>
              </a:buClr>
              <a:buSzPts val="1800"/>
              <a:buChar char="–"/>
              <a:defRPr/>
            </a:lvl2pPr>
            <a:lvl3pPr indent="-342900" lvl="2" marL="1371600" algn="l">
              <a:lnSpc>
                <a:spcPct val="94000"/>
              </a:lnSpc>
              <a:spcBef>
                <a:spcPts val="500"/>
              </a:spcBef>
              <a:spcAft>
                <a:spcPts val="0"/>
              </a:spcAft>
              <a:buClr>
                <a:schemeClr val="dk2"/>
              </a:buClr>
              <a:buSzPts val="1800"/>
              <a:buChar char="■"/>
              <a:defRPr/>
            </a:lvl3pPr>
            <a:lvl4pPr indent="-342900" lvl="3" marL="1828800" algn="l">
              <a:lnSpc>
                <a:spcPct val="94000"/>
              </a:lnSpc>
              <a:spcBef>
                <a:spcPts val="500"/>
              </a:spcBef>
              <a:spcAft>
                <a:spcPts val="0"/>
              </a:spcAft>
              <a:buClr>
                <a:schemeClr val="dk2"/>
              </a:buClr>
              <a:buSzPts val="1800"/>
              <a:buChar char="–"/>
              <a:defRPr/>
            </a:lvl4pPr>
            <a:lvl5pPr indent="-342900" lvl="4" marL="2286000" algn="l">
              <a:lnSpc>
                <a:spcPct val="94000"/>
              </a:lnSpc>
              <a:spcBef>
                <a:spcPts val="500"/>
              </a:spcBef>
              <a:spcAft>
                <a:spcPts val="0"/>
              </a:spcAft>
              <a:buClr>
                <a:schemeClr val="dk2"/>
              </a:buClr>
              <a:buSzPts val="1800"/>
              <a:buChar char="■"/>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28" name="Google Shape;28;p3"/>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31" name="Shape 31"/>
        <p:cNvGrpSpPr/>
        <p:nvPr/>
      </p:nvGrpSpPr>
      <p:grpSpPr>
        <a:xfrm>
          <a:off x="0" y="0"/>
          <a:ext cx="0" cy="0"/>
          <a:chOff x="0" y="0"/>
          <a:chExt cx="0" cy="0"/>
        </a:xfrm>
      </p:grpSpPr>
      <p:sp>
        <p:nvSpPr>
          <p:cNvPr id="32" name="Google Shape;32;p4"/>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4"/>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showMasterSp="0" type="secHead">
  <p:cSld name="SECTION_HEADER">
    <p:bg>
      <p:bgPr>
        <a:solidFill>
          <a:schemeClr val="dk2"/>
        </a:solidFill>
      </p:bgPr>
    </p:bg>
    <p:spTree>
      <p:nvGrpSpPr>
        <p:cNvPr id="36" name="Shape 36"/>
        <p:cNvGrpSpPr/>
        <p:nvPr/>
      </p:nvGrpSpPr>
      <p:grpSpPr>
        <a:xfrm>
          <a:off x="0" y="0"/>
          <a:ext cx="0" cy="0"/>
          <a:chOff x="0" y="0"/>
          <a:chExt cx="0" cy="0"/>
        </a:xfrm>
      </p:grpSpPr>
      <p:sp>
        <p:nvSpPr>
          <p:cNvPr id="37" name="Google Shape;37;p5"/>
          <p:cNvSpPr txBox="1"/>
          <p:nvPr>
            <p:ph type="title"/>
          </p:nvPr>
        </p:nvSpPr>
        <p:spPr>
          <a:xfrm>
            <a:off x="765025" y="1301360"/>
            <a:ext cx="9612971" cy="2852737"/>
          </a:xfrm>
          <a:prstGeom prst="rect">
            <a:avLst/>
          </a:prstGeom>
          <a:noFill/>
          <a:ln>
            <a:noFill/>
          </a:ln>
        </p:spPr>
        <p:txBody>
          <a:bodyPr anchorCtr="0" anchor="b" bIns="45700" lIns="91425" spcFirstLastPara="1" rIns="91425" wrap="square" tIns="45700">
            <a:normAutofit/>
          </a:bodyPr>
          <a:lstStyle>
            <a:lvl1pPr lvl="0" algn="r">
              <a:lnSpc>
                <a:spcPct val="89000"/>
              </a:lnSpc>
              <a:spcBef>
                <a:spcPts val="0"/>
              </a:spcBef>
              <a:spcAft>
                <a:spcPts val="0"/>
              </a:spcAft>
              <a:buClr>
                <a:schemeClr val="lt2"/>
              </a:buClr>
              <a:buSzPts val="7200"/>
              <a:buFont typeface="Libre Franklin"/>
              <a:buNone/>
              <a:defRPr sz="7200" cap="none">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5"/>
          <p:cNvSpPr txBox="1"/>
          <p:nvPr>
            <p:ph idx="1" type="body"/>
          </p:nvPr>
        </p:nvSpPr>
        <p:spPr>
          <a:xfrm>
            <a:off x="765025" y="4216328"/>
            <a:ext cx="9612971" cy="1143324"/>
          </a:xfrm>
          <a:prstGeom prst="rect">
            <a:avLst/>
          </a:prstGeom>
          <a:noFill/>
          <a:ln>
            <a:noFill/>
          </a:ln>
        </p:spPr>
        <p:txBody>
          <a:bodyPr anchorCtr="0" anchor="t" bIns="45700" lIns="91425" spcFirstLastPara="1" rIns="91425" wrap="square" tIns="45700">
            <a:normAutofit/>
          </a:bodyPr>
          <a:lstStyle>
            <a:lvl1pPr indent="-228600" lvl="0" marL="457200" algn="r">
              <a:lnSpc>
                <a:spcPct val="112000"/>
              </a:lnSpc>
              <a:spcBef>
                <a:spcPts val="0"/>
              </a:spcBef>
              <a:spcAft>
                <a:spcPts val="0"/>
              </a:spcAft>
              <a:buClr>
                <a:schemeClr val="lt2"/>
              </a:buClr>
              <a:buSzPts val="2400"/>
              <a:buNone/>
              <a:defRPr sz="2400">
                <a:solidFill>
                  <a:schemeClr val="lt2"/>
                </a:solidFill>
              </a:defRPr>
            </a:lvl1pPr>
            <a:lvl2pPr indent="-228600" lvl="1" marL="914400" algn="l">
              <a:lnSpc>
                <a:spcPct val="94000"/>
              </a:lnSpc>
              <a:spcBef>
                <a:spcPts val="500"/>
              </a:spcBef>
              <a:spcAft>
                <a:spcPts val="0"/>
              </a:spcAft>
              <a:buClr>
                <a:schemeClr val="lt1"/>
              </a:buClr>
              <a:buSzPts val="2000"/>
              <a:buNone/>
              <a:defRPr sz="2000">
                <a:solidFill>
                  <a:schemeClr val="lt1"/>
                </a:solidFill>
              </a:defRPr>
            </a:lvl2pPr>
            <a:lvl3pPr indent="-228600" lvl="2" marL="1371600" algn="l">
              <a:lnSpc>
                <a:spcPct val="94000"/>
              </a:lnSpc>
              <a:spcBef>
                <a:spcPts val="500"/>
              </a:spcBef>
              <a:spcAft>
                <a:spcPts val="0"/>
              </a:spcAft>
              <a:buClr>
                <a:schemeClr val="lt1"/>
              </a:buClr>
              <a:buSzPts val="1800"/>
              <a:buNone/>
              <a:defRPr sz="1800">
                <a:solidFill>
                  <a:schemeClr val="lt1"/>
                </a:solidFill>
              </a:defRPr>
            </a:lvl3pPr>
            <a:lvl4pPr indent="-228600" lvl="3" marL="1828800" algn="l">
              <a:lnSpc>
                <a:spcPct val="94000"/>
              </a:lnSpc>
              <a:spcBef>
                <a:spcPts val="500"/>
              </a:spcBef>
              <a:spcAft>
                <a:spcPts val="0"/>
              </a:spcAft>
              <a:buClr>
                <a:schemeClr val="lt1"/>
              </a:buClr>
              <a:buSzPts val="1600"/>
              <a:buNone/>
              <a:defRPr sz="1600">
                <a:solidFill>
                  <a:schemeClr val="lt1"/>
                </a:solidFill>
              </a:defRPr>
            </a:lvl4pPr>
            <a:lvl5pPr indent="-228600" lvl="4" marL="2286000" algn="l">
              <a:lnSpc>
                <a:spcPct val="94000"/>
              </a:lnSpc>
              <a:spcBef>
                <a:spcPts val="500"/>
              </a:spcBef>
              <a:spcAft>
                <a:spcPts val="0"/>
              </a:spcAft>
              <a:buClr>
                <a:schemeClr val="lt1"/>
              </a:buClr>
              <a:buSzPts val="1600"/>
              <a:buNone/>
              <a:defRPr sz="1600">
                <a:solidFill>
                  <a:schemeClr val="lt1"/>
                </a:solidFill>
              </a:defRPr>
            </a:lvl5pPr>
            <a:lvl6pPr indent="-228600" lvl="5" marL="2743200" algn="l">
              <a:lnSpc>
                <a:spcPct val="94000"/>
              </a:lnSpc>
              <a:spcBef>
                <a:spcPts val="500"/>
              </a:spcBef>
              <a:spcAft>
                <a:spcPts val="0"/>
              </a:spcAft>
              <a:buClr>
                <a:schemeClr val="lt1"/>
              </a:buClr>
              <a:buSzPts val="1600"/>
              <a:buNone/>
              <a:defRPr sz="1600">
                <a:solidFill>
                  <a:schemeClr val="lt1"/>
                </a:solidFill>
              </a:defRPr>
            </a:lvl6pPr>
            <a:lvl7pPr indent="-228600" lvl="6" marL="3200400" algn="l">
              <a:lnSpc>
                <a:spcPct val="94000"/>
              </a:lnSpc>
              <a:spcBef>
                <a:spcPts val="500"/>
              </a:spcBef>
              <a:spcAft>
                <a:spcPts val="0"/>
              </a:spcAft>
              <a:buClr>
                <a:schemeClr val="lt1"/>
              </a:buClr>
              <a:buSzPts val="1600"/>
              <a:buNone/>
              <a:defRPr sz="1600">
                <a:solidFill>
                  <a:schemeClr val="lt1"/>
                </a:solidFill>
              </a:defRPr>
            </a:lvl7pPr>
            <a:lvl8pPr indent="-228600" lvl="7" marL="3657600" algn="l">
              <a:lnSpc>
                <a:spcPct val="94000"/>
              </a:lnSpc>
              <a:spcBef>
                <a:spcPts val="500"/>
              </a:spcBef>
              <a:spcAft>
                <a:spcPts val="0"/>
              </a:spcAft>
              <a:buClr>
                <a:schemeClr val="lt1"/>
              </a:buClr>
              <a:buSzPts val="1600"/>
              <a:buNone/>
              <a:defRPr sz="1600">
                <a:solidFill>
                  <a:schemeClr val="lt1"/>
                </a:solidFill>
              </a:defRPr>
            </a:lvl8pPr>
            <a:lvl9pPr indent="-228600" lvl="8" marL="4114800" algn="l">
              <a:lnSpc>
                <a:spcPct val="94000"/>
              </a:lnSpc>
              <a:spcBef>
                <a:spcPts val="500"/>
              </a:spcBef>
              <a:spcAft>
                <a:spcPts val="200"/>
              </a:spcAft>
              <a:buClr>
                <a:schemeClr val="lt1"/>
              </a:buClr>
              <a:buSzPts val="1600"/>
              <a:buNone/>
              <a:defRPr sz="1600">
                <a:solidFill>
                  <a:schemeClr val="lt1"/>
                </a:solidFill>
              </a:defRPr>
            </a:lvl9pPr>
          </a:lstStyle>
          <a:p/>
        </p:txBody>
      </p:sp>
      <p:sp>
        <p:nvSpPr>
          <p:cNvPr id="39" name="Google Shape;39;p5"/>
          <p:cNvSpPr txBox="1"/>
          <p:nvPr>
            <p:ph idx="10" type="dt"/>
          </p:nvPr>
        </p:nvSpPr>
        <p:spPr>
          <a:xfrm>
            <a:off x="738908" y="6453386"/>
            <a:ext cx="1622409"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
          <p:cNvSpPr txBox="1"/>
          <p:nvPr>
            <p:ph idx="11" type="ftr"/>
          </p:nvPr>
        </p:nvSpPr>
        <p:spPr>
          <a:xfrm>
            <a:off x="2584312" y="6453386"/>
            <a:ext cx="7023377" cy="40461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5"/>
          <p:cNvSpPr txBox="1"/>
          <p:nvPr>
            <p:ph idx="12" type="sldNum"/>
          </p:nvPr>
        </p:nvSpPr>
        <p:spPr>
          <a:xfrm>
            <a:off x="9830683" y="6453386"/>
            <a:ext cx="1596292" cy="404614"/>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lt2"/>
                </a:solidFill>
                <a:latin typeface="Libre Franklin"/>
                <a:ea typeface="Libre Franklin"/>
                <a:cs typeface="Libre Franklin"/>
                <a:sym typeface="Libre Franklin"/>
              </a:defRPr>
            </a:lvl1pPr>
            <a:lvl2pPr indent="0" lvl="1" marL="0" marR="0" algn="r">
              <a:spcBef>
                <a:spcPts val="0"/>
              </a:spcBef>
              <a:buNone/>
              <a:defRPr b="0" i="0" sz="1200" u="none" cap="none" strike="noStrike">
                <a:solidFill>
                  <a:schemeClr val="lt2"/>
                </a:solidFill>
                <a:latin typeface="Libre Franklin"/>
                <a:ea typeface="Libre Franklin"/>
                <a:cs typeface="Libre Franklin"/>
                <a:sym typeface="Libre Franklin"/>
              </a:defRPr>
            </a:lvl2pPr>
            <a:lvl3pPr indent="0" lvl="2" marL="0" marR="0" algn="r">
              <a:spcBef>
                <a:spcPts val="0"/>
              </a:spcBef>
              <a:buNone/>
              <a:defRPr b="0" i="0" sz="1200" u="none" cap="none" strike="noStrike">
                <a:solidFill>
                  <a:schemeClr val="lt2"/>
                </a:solidFill>
                <a:latin typeface="Libre Franklin"/>
                <a:ea typeface="Libre Franklin"/>
                <a:cs typeface="Libre Franklin"/>
                <a:sym typeface="Libre Franklin"/>
              </a:defRPr>
            </a:lvl3pPr>
            <a:lvl4pPr indent="0" lvl="3" marL="0" marR="0" algn="r">
              <a:spcBef>
                <a:spcPts val="0"/>
              </a:spcBef>
              <a:buNone/>
              <a:defRPr b="0" i="0" sz="1200" u="none" cap="none" strike="noStrike">
                <a:solidFill>
                  <a:schemeClr val="lt2"/>
                </a:solidFill>
                <a:latin typeface="Libre Franklin"/>
                <a:ea typeface="Libre Franklin"/>
                <a:cs typeface="Libre Franklin"/>
                <a:sym typeface="Libre Franklin"/>
              </a:defRPr>
            </a:lvl4pPr>
            <a:lvl5pPr indent="0" lvl="4" marL="0" marR="0" algn="r">
              <a:spcBef>
                <a:spcPts val="0"/>
              </a:spcBef>
              <a:buNone/>
              <a:defRPr b="0" i="0" sz="1200" u="none" cap="none" strike="noStrike">
                <a:solidFill>
                  <a:schemeClr val="lt2"/>
                </a:solidFill>
                <a:latin typeface="Libre Franklin"/>
                <a:ea typeface="Libre Franklin"/>
                <a:cs typeface="Libre Franklin"/>
                <a:sym typeface="Libre Franklin"/>
              </a:defRPr>
            </a:lvl5pPr>
            <a:lvl6pPr indent="0" lvl="5" marL="0" marR="0" algn="r">
              <a:spcBef>
                <a:spcPts val="0"/>
              </a:spcBef>
              <a:buNone/>
              <a:defRPr b="0" i="0" sz="1200" u="none" cap="none" strike="noStrike">
                <a:solidFill>
                  <a:schemeClr val="lt2"/>
                </a:solidFill>
                <a:latin typeface="Libre Franklin"/>
                <a:ea typeface="Libre Franklin"/>
                <a:cs typeface="Libre Franklin"/>
                <a:sym typeface="Libre Franklin"/>
              </a:defRPr>
            </a:lvl6pPr>
            <a:lvl7pPr indent="0" lvl="6" marL="0" marR="0" algn="r">
              <a:spcBef>
                <a:spcPts val="0"/>
              </a:spcBef>
              <a:buNone/>
              <a:defRPr b="0" i="0" sz="1200" u="none" cap="none" strike="noStrike">
                <a:solidFill>
                  <a:schemeClr val="lt2"/>
                </a:solidFill>
                <a:latin typeface="Libre Franklin"/>
                <a:ea typeface="Libre Franklin"/>
                <a:cs typeface="Libre Franklin"/>
                <a:sym typeface="Libre Franklin"/>
              </a:defRPr>
            </a:lvl7pPr>
            <a:lvl8pPr indent="0" lvl="7" marL="0" marR="0" algn="r">
              <a:spcBef>
                <a:spcPts val="0"/>
              </a:spcBef>
              <a:buNone/>
              <a:defRPr b="0" i="0" sz="1200" u="none" cap="none" strike="noStrike">
                <a:solidFill>
                  <a:schemeClr val="lt2"/>
                </a:solidFill>
                <a:latin typeface="Libre Franklin"/>
                <a:ea typeface="Libre Franklin"/>
                <a:cs typeface="Libre Franklin"/>
                <a:sym typeface="Libre Franklin"/>
              </a:defRPr>
            </a:lvl8pPr>
            <a:lvl9pPr indent="0" lvl="8" marL="0" marR="0" algn="r">
              <a:spcBef>
                <a:spcPts val="0"/>
              </a:spcBef>
              <a:buNone/>
              <a:defRPr b="0" i="0" sz="1200" u="none" cap="none" strike="noStrike">
                <a:solidFill>
                  <a:schemeClr val="lt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pt-BR"/>
              <a:t>‹#›</a:t>
            </a:fld>
            <a:endParaRPr/>
          </a:p>
        </p:txBody>
      </p:sp>
      <p:sp>
        <p:nvSpPr>
          <p:cNvPr id="42" name="Google Shape;42;p5" title="Marca de Corte"/>
          <p:cNvSpPr/>
          <p:nvPr/>
        </p:nvSpPr>
        <p:spPr>
          <a:xfrm>
            <a:off x="8151962" y="1685652"/>
            <a:ext cx="3275013" cy="4408488"/>
          </a:xfrm>
          <a:custGeom>
            <a:rect b="b" l="l" r="r" t="t"/>
            <a:pathLst>
              <a:path extrusionOk="0" h="5554" w="4125">
                <a:moveTo>
                  <a:pt x="3614" y="0"/>
                </a:moveTo>
                <a:lnTo>
                  <a:pt x="4125" y="0"/>
                </a:lnTo>
                <a:lnTo>
                  <a:pt x="4125" y="5554"/>
                </a:lnTo>
                <a:lnTo>
                  <a:pt x="0" y="5554"/>
                </a:lnTo>
                <a:lnTo>
                  <a:pt x="0" y="5074"/>
                </a:lnTo>
                <a:lnTo>
                  <a:pt x="3614" y="5074"/>
                </a:lnTo>
                <a:lnTo>
                  <a:pt x="3614" y="0"/>
                </a:lnTo>
                <a:close/>
              </a:path>
            </a:pathLst>
          </a:custGeom>
          <a:solidFill>
            <a:schemeClr val="lt2"/>
          </a:solid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is conteúdos" type="twoObj">
  <p:cSld name="TWO_OBJECTS">
    <p:spTree>
      <p:nvGrpSpPr>
        <p:cNvPr id="43" name="Shape 43"/>
        <p:cNvGrpSpPr/>
        <p:nvPr/>
      </p:nvGrpSpPr>
      <p:grpSpPr>
        <a:xfrm>
          <a:off x="0" y="0"/>
          <a:ext cx="0" cy="0"/>
          <a:chOff x="0" y="0"/>
          <a:chExt cx="0" cy="0"/>
        </a:xfrm>
      </p:grpSpPr>
      <p:sp>
        <p:nvSpPr>
          <p:cNvPr id="44" name="Google Shape;44;p6"/>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4400"/>
              <a:buFont typeface="Libre Franklin"/>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6"/>
          <p:cNvSpPr txBox="1"/>
          <p:nvPr>
            <p:ph idx="1" type="body"/>
          </p:nvPr>
        </p:nvSpPr>
        <p:spPr>
          <a:xfrm>
            <a:off x="1371600" y="2285999"/>
            <a:ext cx="4447786" cy="3581401"/>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46" name="Google Shape;46;p6"/>
          <p:cNvSpPr txBox="1"/>
          <p:nvPr>
            <p:ph idx="2" type="body"/>
          </p:nvPr>
        </p:nvSpPr>
        <p:spPr>
          <a:xfrm>
            <a:off x="6525403" y="2285999"/>
            <a:ext cx="4447786" cy="3581401"/>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47" name="Google Shape;47;p6"/>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6"/>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50" name="Shape 50"/>
        <p:cNvGrpSpPr/>
        <p:nvPr/>
      </p:nvGrpSpPr>
      <p:grpSpPr>
        <a:xfrm>
          <a:off x="0" y="0"/>
          <a:ext cx="0" cy="0"/>
          <a:chOff x="0" y="0"/>
          <a:chExt cx="0" cy="0"/>
        </a:xfrm>
      </p:grpSpPr>
      <p:sp>
        <p:nvSpPr>
          <p:cNvPr id="51" name="Google Shape;51;p7"/>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4400"/>
              <a:buFont typeface="Libre Franklin"/>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7"/>
          <p:cNvSpPr txBox="1"/>
          <p:nvPr>
            <p:ph idx="1" type="body"/>
          </p:nvPr>
        </p:nvSpPr>
        <p:spPr>
          <a:xfrm>
            <a:off x="1371600" y="2340864"/>
            <a:ext cx="4443984" cy="823912"/>
          </a:xfrm>
          <a:prstGeom prst="rect">
            <a:avLst/>
          </a:prstGeom>
          <a:noFill/>
          <a:ln>
            <a:noFill/>
          </a:ln>
        </p:spPr>
        <p:txBody>
          <a:bodyPr anchorCtr="0" anchor="b" bIns="45700" lIns="91425" spcFirstLastPara="1" rIns="91425" wrap="square" tIns="45700">
            <a:noAutofit/>
          </a:bodyPr>
          <a:lstStyle>
            <a:lvl1pPr indent="-228600" lvl="0" marL="457200" algn="l">
              <a:lnSpc>
                <a:spcPct val="84000"/>
              </a:lnSpc>
              <a:spcBef>
                <a:spcPts val="0"/>
              </a:spcBef>
              <a:spcAft>
                <a:spcPts val="0"/>
              </a:spcAft>
              <a:buClr>
                <a:schemeClr val="dk2"/>
              </a:buClr>
              <a:buSzPts val="3000"/>
              <a:buNone/>
              <a:defRPr b="0" sz="3000">
                <a:solidFill>
                  <a:schemeClr val="dk2"/>
                </a:solidFill>
              </a:defRPr>
            </a:lvl1pPr>
            <a:lvl2pPr indent="-228600" lvl="1" marL="914400" algn="l">
              <a:lnSpc>
                <a:spcPct val="94000"/>
              </a:lnSpc>
              <a:spcBef>
                <a:spcPts val="500"/>
              </a:spcBef>
              <a:spcAft>
                <a:spcPts val="0"/>
              </a:spcAft>
              <a:buClr>
                <a:schemeClr val="dk2"/>
              </a:buClr>
              <a:buSzPts val="2000"/>
              <a:buNone/>
              <a:defRPr b="1" sz="2000"/>
            </a:lvl2pPr>
            <a:lvl3pPr indent="-228600" lvl="2" marL="1371600" algn="l">
              <a:lnSpc>
                <a:spcPct val="94000"/>
              </a:lnSpc>
              <a:spcBef>
                <a:spcPts val="500"/>
              </a:spcBef>
              <a:spcAft>
                <a:spcPts val="0"/>
              </a:spcAft>
              <a:buClr>
                <a:schemeClr val="dk2"/>
              </a:buClr>
              <a:buSzPts val="1800"/>
              <a:buNone/>
              <a:defRPr b="1" sz="1800"/>
            </a:lvl3pPr>
            <a:lvl4pPr indent="-228600" lvl="3" marL="1828800" algn="l">
              <a:lnSpc>
                <a:spcPct val="94000"/>
              </a:lnSpc>
              <a:spcBef>
                <a:spcPts val="500"/>
              </a:spcBef>
              <a:spcAft>
                <a:spcPts val="0"/>
              </a:spcAft>
              <a:buClr>
                <a:schemeClr val="dk2"/>
              </a:buClr>
              <a:buSzPts val="1600"/>
              <a:buNone/>
              <a:defRPr b="1" sz="1600"/>
            </a:lvl4pPr>
            <a:lvl5pPr indent="-228600" lvl="4" marL="2286000" algn="l">
              <a:lnSpc>
                <a:spcPct val="94000"/>
              </a:lnSpc>
              <a:spcBef>
                <a:spcPts val="500"/>
              </a:spcBef>
              <a:spcAft>
                <a:spcPts val="0"/>
              </a:spcAft>
              <a:buClr>
                <a:schemeClr val="dk2"/>
              </a:buClr>
              <a:buSzPts val="1600"/>
              <a:buNone/>
              <a:defRPr b="1" sz="1600"/>
            </a:lvl5pPr>
            <a:lvl6pPr indent="-228600" lvl="5" marL="2743200" algn="l">
              <a:lnSpc>
                <a:spcPct val="94000"/>
              </a:lnSpc>
              <a:spcBef>
                <a:spcPts val="500"/>
              </a:spcBef>
              <a:spcAft>
                <a:spcPts val="0"/>
              </a:spcAft>
              <a:buClr>
                <a:schemeClr val="dk2"/>
              </a:buClr>
              <a:buSzPts val="1600"/>
              <a:buNone/>
              <a:defRPr b="1" sz="1600"/>
            </a:lvl6pPr>
            <a:lvl7pPr indent="-228600" lvl="6" marL="3200400" algn="l">
              <a:lnSpc>
                <a:spcPct val="94000"/>
              </a:lnSpc>
              <a:spcBef>
                <a:spcPts val="500"/>
              </a:spcBef>
              <a:spcAft>
                <a:spcPts val="0"/>
              </a:spcAft>
              <a:buClr>
                <a:schemeClr val="dk2"/>
              </a:buClr>
              <a:buSzPts val="1600"/>
              <a:buNone/>
              <a:defRPr b="1" sz="1600"/>
            </a:lvl7pPr>
            <a:lvl8pPr indent="-228600" lvl="7" marL="3657600" algn="l">
              <a:lnSpc>
                <a:spcPct val="94000"/>
              </a:lnSpc>
              <a:spcBef>
                <a:spcPts val="500"/>
              </a:spcBef>
              <a:spcAft>
                <a:spcPts val="0"/>
              </a:spcAft>
              <a:buClr>
                <a:schemeClr val="dk2"/>
              </a:buClr>
              <a:buSzPts val="1600"/>
              <a:buNone/>
              <a:defRPr b="1" sz="1600"/>
            </a:lvl8pPr>
            <a:lvl9pPr indent="-228600" lvl="8" marL="4114800" algn="l">
              <a:lnSpc>
                <a:spcPct val="94000"/>
              </a:lnSpc>
              <a:spcBef>
                <a:spcPts val="500"/>
              </a:spcBef>
              <a:spcAft>
                <a:spcPts val="200"/>
              </a:spcAft>
              <a:buClr>
                <a:schemeClr val="dk2"/>
              </a:buClr>
              <a:buSzPts val="1600"/>
              <a:buNone/>
              <a:defRPr b="1" sz="1600"/>
            </a:lvl9pPr>
          </a:lstStyle>
          <a:p/>
        </p:txBody>
      </p:sp>
      <p:sp>
        <p:nvSpPr>
          <p:cNvPr id="53" name="Google Shape;53;p7"/>
          <p:cNvSpPr txBox="1"/>
          <p:nvPr>
            <p:ph idx="2" type="body"/>
          </p:nvPr>
        </p:nvSpPr>
        <p:spPr>
          <a:xfrm>
            <a:off x="1371600" y="3305207"/>
            <a:ext cx="4443984" cy="2562193"/>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54" name="Google Shape;54;p7"/>
          <p:cNvSpPr txBox="1"/>
          <p:nvPr>
            <p:ph idx="3" type="body"/>
          </p:nvPr>
        </p:nvSpPr>
        <p:spPr>
          <a:xfrm>
            <a:off x="6525014" y="2340864"/>
            <a:ext cx="4443984" cy="823912"/>
          </a:xfrm>
          <a:prstGeom prst="rect">
            <a:avLst/>
          </a:prstGeom>
          <a:noFill/>
          <a:ln>
            <a:noFill/>
          </a:ln>
        </p:spPr>
        <p:txBody>
          <a:bodyPr anchorCtr="0" anchor="b" bIns="45700" lIns="91425" spcFirstLastPara="1" rIns="91425" wrap="square" tIns="45700">
            <a:noAutofit/>
          </a:bodyPr>
          <a:lstStyle>
            <a:lvl1pPr indent="-228600" lvl="0" marL="457200" algn="l">
              <a:lnSpc>
                <a:spcPct val="84000"/>
              </a:lnSpc>
              <a:spcBef>
                <a:spcPts val="0"/>
              </a:spcBef>
              <a:spcAft>
                <a:spcPts val="0"/>
              </a:spcAft>
              <a:buClr>
                <a:schemeClr val="dk2"/>
              </a:buClr>
              <a:buSzPts val="3000"/>
              <a:buNone/>
              <a:defRPr b="0" sz="3000">
                <a:solidFill>
                  <a:schemeClr val="dk2"/>
                </a:solidFill>
              </a:defRPr>
            </a:lvl1pPr>
            <a:lvl2pPr indent="-228600" lvl="1" marL="914400" algn="l">
              <a:lnSpc>
                <a:spcPct val="94000"/>
              </a:lnSpc>
              <a:spcBef>
                <a:spcPts val="500"/>
              </a:spcBef>
              <a:spcAft>
                <a:spcPts val="0"/>
              </a:spcAft>
              <a:buClr>
                <a:schemeClr val="dk2"/>
              </a:buClr>
              <a:buSzPts val="2000"/>
              <a:buNone/>
              <a:defRPr b="1" sz="2000"/>
            </a:lvl2pPr>
            <a:lvl3pPr indent="-228600" lvl="2" marL="1371600" algn="l">
              <a:lnSpc>
                <a:spcPct val="94000"/>
              </a:lnSpc>
              <a:spcBef>
                <a:spcPts val="500"/>
              </a:spcBef>
              <a:spcAft>
                <a:spcPts val="0"/>
              </a:spcAft>
              <a:buClr>
                <a:schemeClr val="dk2"/>
              </a:buClr>
              <a:buSzPts val="1800"/>
              <a:buNone/>
              <a:defRPr b="1" sz="1800"/>
            </a:lvl3pPr>
            <a:lvl4pPr indent="-228600" lvl="3" marL="1828800" algn="l">
              <a:lnSpc>
                <a:spcPct val="94000"/>
              </a:lnSpc>
              <a:spcBef>
                <a:spcPts val="500"/>
              </a:spcBef>
              <a:spcAft>
                <a:spcPts val="0"/>
              </a:spcAft>
              <a:buClr>
                <a:schemeClr val="dk2"/>
              </a:buClr>
              <a:buSzPts val="1600"/>
              <a:buNone/>
              <a:defRPr b="1" sz="1600"/>
            </a:lvl4pPr>
            <a:lvl5pPr indent="-228600" lvl="4" marL="2286000" algn="l">
              <a:lnSpc>
                <a:spcPct val="94000"/>
              </a:lnSpc>
              <a:spcBef>
                <a:spcPts val="500"/>
              </a:spcBef>
              <a:spcAft>
                <a:spcPts val="0"/>
              </a:spcAft>
              <a:buClr>
                <a:schemeClr val="dk2"/>
              </a:buClr>
              <a:buSzPts val="1600"/>
              <a:buNone/>
              <a:defRPr b="1" sz="1600"/>
            </a:lvl5pPr>
            <a:lvl6pPr indent="-228600" lvl="5" marL="2743200" algn="l">
              <a:lnSpc>
                <a:spcPct val="94000"/>
              </a:lnSpc>
              <a:spcBef>
                <a:spcPts val="500"/>
              </a:spcBef>
              <a:spcAft>
                <a:spcPts val="0"/>
              </a:spcAft>
              <a:buClr>
                <a:schemeClr val="dk2"/>
              </a:buClr>
              <a:buSzPts val="1600"/>
              <a:buNone/>
              <a:defRPr b="1" sz="1600"/>
            </a:lvl6pPr>
            <a:lvl7pPr indent="-228600" lvl="6" marL="3200400" algn="l">
              <a:lnSpc>
                <a:spcPct val="94000"/>
              </a:lnSpc>
              <a:spcBef>
                <a:spcPts val="500"/>
              </a:spcBef>
              <a:spcAft>
                <a:spcPts val="0"/>
              </a:spcAft>
              <a:buClr>
                <a:schemeClr val="dk2"/>
              </a:buClr>
              <a:buSzPts val="1600"/>
              <a:buNone/>
              <a:defRPr b="1" sz="1600"/>
            </a:lvl7pPr>
            <a:lvl8pPr indent="-228600" lvl="7" marL="3657600" algn="l">
              <a:lnSpc>
                <a:spcPct val="94000"/>
              </a:lnSpc>
              <a:spcBef>
                <a:spcPts val="500"/>
              </a:spcBef>
              <a:spcAft>
                <a:spcPts val="0"/>
              </a:spcAft>
              <a:buClr>
                <a:schemeClr val="dk2"/>
              </a:buClr>
              <a:buSzPts val="1600"/>
              <a:buNone/>
              <a:defRPr b="1" sz="1600"/>
            </a:lvl8pPr>
            <a:lvl9pPr indent="-228600" lvl="8" marL="4114800" algn="l">
              <a:lnSpc>
                <a:spcPct val="94000"/>
              </a:lnSpc>
              <a:spcBef>
                <a:spcPts val="500"/>
              </a:spcBef>
              <a:spcAft>
                <a:spcPts val="200"/>
              </a:spcAft>
              <a:buClr>
                <a:schemeClr val="dk2"/>
              </a:buClr>
              <a:buSzPts val="1600"/>
              <a:buNone/>
              <a:defRPr b="1" sz="1600"/>
            </a:lvl9pPr>
          </a:lstStyle>
          <a:p/>
        </p:txBody>
      </p:sp>
      <p:sp>
        <p:nvSpPr>
          <p:cNvPr id="55" name="Google Shape;55;p7"/>
          <p:cNvSpPr txBox="1"/>
          <p:nvPr>
            <p:ph idx="4" type="body"/>
          </p:nvPr>
        </p:nvSpPr>
        <p:spPr>
          <a:xfrm>
            <a:off x="6525014" y="3305207"/>
            <a:ext cx="4443984" cy="2562193"/>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56" name="Google Shape;56;p7"/>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7"/>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7"/>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59" name="Shape 59"/>
        <p:cNvGrpSpPr/>
        <p:nvPr/>
      </p:nvGrpSpPr>
      <p:grpSpPr>
        <a:xfrm>
          <a:off x="0" y="0"/>
          <a:ext cx="0" cy="0"/>
          <a:chOff x="0" y="0"/>
          <a:chExt cx="0" cy="0"/>
        </a:xfrm>
      </p:grpSpPr>
      <p:sp>
        <p:nvSpPr>
          <p:cNvPr id="60" name="Google Shape;60;p8"/>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8"/>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8"/>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showMasterSp="0" type="objTx">
  <p:cSld name="OBJECT_WITH_CAPTION_TEXT">
    <p:spTree>
      <p:nvGrpSpPr>
        <p:cNvPr id="63" name="Shape 63"/>
        <p:cNvGrpSpPr/>
        <p:nvPr/>
      </p:nvGrpSpPr>
      <p:grpSpPr>
        <a:xfrm>
          <a:off x="0" y="0"/>
          <a:ext cx="0" cy="0"/>
          <a:chOff x="0" y="0"/>
          <a:chExt cx="0" cy="0"/>
        </a:xfrm>
      </p:grpSpPr>
      <p:sp>
        <p:nvSpPr>
          <p:cNvPr id="64" name="Google Shape;64;p9" title="Forma de Plano de Fundo"/>
          <p:cNvSpPr/>
          <p:nvPr/>
        </p:nvSpPr>
        <p:spPr>
          <a:xfrm>
            <a:off x="0" y="376"/>
            <a:ext cx="5303520" cy="685762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txBox="1"/>
          <p:nvPr>
            <p:ph type="title"/>
          </p:nvPr>
        </p:nvSpPr>
        <p:spPr>
          <a:xfrm>
            <a:off x="723900" y="685800"/>
            <a:ext cx="3855720" cy="2157884"/>
          </a:xfrm>
          <a:prstGeom prst="rect">
            <a:avLst/>
          </a:prstGeom>
          <a:noFill/>
          <a:ln>
            <a:noFill/>
          </a:ln>
        </p:spPr>
        <p:txBody>
          <a:bodyPr anchorCtr="0" anchor="t" bIns="45700" lIns="91425" spcFirstLastPara="1" rIns="91425" wrap="square" tIns="45700">
            <a:noAutofit/>
          </a:bodyPr>
          <a:lstStyle>
            <a:lvl1pPr lvl="0" algn="l">
              <a:lnSpc>
                <a:spcPct val="84000"/>
              </a:lnSpc>
              <a:spcBef>
                <a:spcPts val="0"/>
              </a:spcBef>
              <a:spcAft>
                <a:spcPts val="0"/>
              </a:spcAft>
              <a:buClr>
                <a:schemeClr val="dk2"/>
              </a:buClr>
              <a:buSzPts val="4800"/>
              <a:buFont typeface="Libre Franklin"/>
              <a:buNone/>
              <a:defRPr sz="48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9"/>
          <p:cNvSpPr txBox="1"/>
          <p:nvPr>
            <p:ph idx="1" type="body"/>
          </p:nvPr>
        </p:nvSpPr>
        <p:spPr>
          <a:xfrm>
            <a:off x="6256020" y="685801"/>
            <a:ext cx="5212080" cy="5175250"/>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Char char="■"/>
              <a:defRPr sz="2000"/>
            </a:lvl1pPr>
            <a:lvl2pPr indent="-355600" lvl="1" marL="914400" algn="l">
              <a:lnSpc>
                <a:spcPct val="94000"/>
              </a:lnSpc>
              <a:spcBef>
                <a:spcPts val="500"/>
              </a:spcBef>
              <a:spcAft>
                <a:spcPts val="0"/>
              </a:spcAft>
              <a:buClr>
                <a:schemeClr val="dk2"/>
              </a:buClr>
              <a:buSzPts val="2000"/>
              <a:buChar char="–"/>
              <a:defRPr sz="2000"/>
            </a:lvl2pPr>
            <a:lvl3pPr indent="-342900" lvl="2" marL="1371600" algn="l">
              <a:lnSpc>
                <a:spcPct val="94000"/>
              </a:lnSpc>
              <a:spcBef>
                <a:spcPts val="500"/>
              </a:spcBef>
              <a:spcAft>
                <a:spcPts val="0"/>
              </a:spcAft>
              <a:buClr>
                <a:schemeClr val="dk2"/>
              </a:buClr>
              <a:buSzPts val="1800"/>
              <a:buChar char="■"/>
              <a:defRPr sz="1800"/>
            </a:lvl3pPr>
            <a:lvl4pPr indent="-342900" lvl="3" marL="1828800" algn="l">
              <a:lnSpc>
                <a:spcPct val="94000"/>
              </a:lnSpc>
              <a:spcBef>
                <a:spcPts val="500"/>
              </a:spcBef>
              <a:spcAft>
                <a:spcPts val="0"/>
              </a:spcAft>
              <a:buClr>
                <a:schemeClr val="dk2"/>
              </a:buClr>
              <a:buSzPts val="1800"/>
              <a:buChar char="–"/>
              <a:defRPr sz="1800"/>
            </a:lvl4pPr>
            <a:lvl5pPr indent="-330200" lvl="4" marL="2286000" algn="l">
              <a:lnSpc>
                <a:spcPct val="94000"/>
              </a:lnSpc>
              <a:spcBef>
                <a:spcPts val="500"/>
              </a:spcBef>
              <a:spcAft>
                <a:spcPts val="0"/>
              </a:spcAft>
              <a:buClr>
                <a:schemeClr val="dk2"/>
              </a:buClr>
              <a:buSzPts val="1600"/>
              <a:buChar char="■"/>
              <a:defRPr sz="1600"/>
            </a:lvl5pPr>
            <a:lvl6pPr indent="-330200" lvl="5" marL="2743200" algn="l">
              <a:lnSpc>
                <a:spcPct val="94000"/>
              </a:lnSpc>
              <a:spcBef>
                <a:spcPts val="500"/>
              </a:spcBef>
              <a:spcAft>
                <a:spcPts val="0"/>
              </a:spcAft>
              <a:buClr>
                <a:schemeClr val="dk2"/>
              </a:buClr>
              <a:buSzPts val="1600"/>
              <a:buChar char="–"/>
              <a:defRPr sz="1600"/>
            </a:lvl6pPr>
            <a:lvl7pPr indent="-330200" lvl="6" marL="3200400" algn="l">
              <a:lnSpc>
                <a:spcPct val="94000"/>
              </a:lnSpc>
              <a:spcBef>
                <a:spcPts val="500"/>
              </a:spcBef>
              <a:spcAft>
                <a:spcPts val="0"/>
              </a:spcAft>
              <a:buClr>
                <a:schemeClr val="dk2"/>
              </a:buClr>
              <a:buSzPts val="1600"/>
              <a:buChar char="■"/>
              <a:defRPr sz="1600"/>
            </a:lvl7pPr>
            <a:lvl8pPr indent="-330200" lvl="7" marL="3657600" algn="l">
              <a:lnSpc>
                <a:spcPct val="94000"/>
              </a:lnSpc>
              <a:spcBef>
                <a:spcPts val="500"/>
              </a:spcBef>
              <a:spcAft>
                <a:spcPts val="0"/>
              </a:spcAft>
              <a:buClr>
                <a:schemeClr val="dk2"/>
              </a:buClr>
              <a:buSzPts val="1600"/>
              <a:buChar char="–"/>
              <a:defRPr sz="1600"/>
            </a:lvl8pPr>
            <a:lvl9pPr indent="-330200" lvl="8" marL="4114800" algn="l">
              <a:lnSpc>
                <a:spcPct val="94000"/>
              </a:lnSpc>
              <a:spcBef>
                <a:spcPts val="500"/>
              </a:spcBef>
              <a:spcAft>
                <a:spcPts val="200"/>
              </a:spcAft>
              <a:buClr>
                <a:schemeClr val="dk2"/>
              </a:buClr>
              <a:buSzPts val="1600"/>
              <a:buChar char="■"/>
              <a:defRPr sz="1600"/>
            </a:lvl9pPr>
          </a:lstStyle>
          <a:p/>
        </p:txBody>
      </p:sp>
      <p:sp>
        <p:nvSpPr>
          <p:cNvPr id="67" name="Google Shape;67;p9"/>
          <p:cNvSpPr txBox="1"/>
          <p:nvPr>
            <p:ph idx="2" type="body"/>
          </p:nvPr>
        </p:nvSpPr>
        <p:spPr>
          <a:xfrm>
            <a:off x="723900" y="2856344"/>
            <a:ext cx="3855720" cy="3011056"/>
          </a:xfrm>
          <a:prstGeom prst="rect">
            <a:avLst/>
          </a:prstGeom>
          <a:noFill/>
          <a:ln>
            <a:noFill/>
          </a:ln>
        </p:spPr>
        <p:txBody>
          <a:bodyPr anchorCtr="0" anchor="t" bIns="45700" lIns="91425" spcFirstLastPara="1" rIns="91425" wrap="square" tIns="45700">
            <a:normAutofit/>
          </a:bodyPr>
          <a:lstStyle>
            <a:lvl1pPr indent="-228600" lvl="0" marL="457200" algn="l">
              <a:lnSpc>
                <a:spcPct val="113000"/>
              </a:lnSpc>
              <a:spcBef>
                <a:spcPts val="0"/>
              </a:spcBef>
              <a:spcAft>
                <a:spcPts val="0"/>
              </a:spcAft>
              <a:buClr>
                <a:schemeClr val="dk2"/>
              </a:buClr>
              <a:buSzPts val="1600"/>
              <a:buNone/>
              <a:defRPr sz="1600"/>
            </a:lvl1pPr>
            <a:lvl2pPr indent="-228600" lvl="1" marL="914400" algn="l">
              <a:lnSpc>
                <a:spcPct val="94000"/>
              </a:lnSpc>
              <a:spcBef>
                <a:spcPts val="1500"/>
              </a:spcBef>
              <a:spcAft>
                <a:spcPts val="0"/>
              </a:spcAft>
              <a:buClr>
                <a:schemeClr val="dk2"/>
              </a:buClr>
              <a:buSzPts val="1400"/>
              <a:buNone/>
              <a:defRPr sz="1400"/>
            </a:lvl2pPr>
            <a:lvl3pPr indent="-228600" lvl="2" marL="1371600" algn="l">
              <a:lnSpc>
                <a:spcPct val="94000"/>
              </a:lnSpc>
              <a:spcBef>
                <a:spcPts val="500"/>
              </a:spcBef>
              <a:spcAft>
                <a:spcPts val="0"/>
              </a:spcAft>
              <a:buClr>
                <a:schemeClr val="dk2"/>
              </a:buClr>
              <a:buSzPts val="1200"/>
              <a:buNone/>
              <a:defRPr sz="1200"/>
            </a:lvl3pPr>
            <a:lvl4pPr indent="-228600" lvl="3" marL="1828800" algn="l">
              <a:lnSpc>
                <a:spcPct val="94000"/>
              </a:lnSpc>
              <a:spcBef>
                <a:spcPts val="500"/>
              </a:spcBef>
              <a:spcAft>
                <a:spcPts val="0"/>
              </a:spcAft>
              <a:buClr>
                <a:schemeClr val="dk2"/>
              </a:buClr>
              <a:buSzPts val="1000"/>
              <a:buNone/>
              <a:defRPr sz="1000"/>
            </a:lvl4pPr>
            <a:lvl5pPr indent="-228600" lvl="4" marL="2286000" algn="l">
              <a:lnSpc>
                <a:spcPct val="94000"/>
              </a:lnSpc>
              <a:spcBef>
                <a:spcPts val="500"/>
              </a:spcBef>
              <a:spcAft>
                <a:spcPts val="0"/>
              </a:spcAft>
              <a:buClr>
                <a:schemeClr val="dk2"/>
              </a:buClr>
              <a:buSzPts val="1000"/>
              <a:buNone/>
              <a:defRPr sz="1000"/>
            </a:lvl5pPr>
            <a:lvl6pPr indent="-228600" lvl="5" marL="2743200" algn="l">
              <a:lnSpc>
                <a:spcPct val="94000"/>
              </a:lnSpc>
              <a:spcBef>
                <a:spcPts val="500"/>
              </a:spcBef>
              <a:spcAft>
                <a:spcPts val="0"/>
              </a:spcAft>
              <a:buClr>
                <a:schemeClr val="dk2"/>
              </a:buClr>
              <a:buSzPts val="1000"/>
              <a:buNone/>
              <a:defRPr sz="1000"/>
            </a:lvl6pPr>
            <a:lvl7pPr indent="-228600" lvl="6" marL="3200400" algn="l">
              <a:lnSpc>
                <a:spcPct val="94000"/>
              </a:lnSpc>
              <a:spcBef>
                <a:spcPts val="500"/>
              </a:spcBef>
              <a:spcAft>
                <a:spcPts val="0"/>
              </a:spcAft>
              <a:buClr>
                <a:schemeClr val="dk2"/>
              </a:buClr>
              <a:buSzPts val="1000"/>
              <a:buNone/>
              <a:defRPr sz="1000"/>
            </a:lvl7pPr>
            <a:lvl8pPr indent="-228600" lvl="7" marL="3657600" algn="l">
              <a:lnSpc>
                <a:spcPct val="94000"/>
              </a:lnSpc>
              <a:spcBef>
                <a:spcPts val="500"/>
              </a:spcBef>
              <a:spcAft>
                <a:spcPts val="0"/>
              </a:spcAft>
              <a:buClr>
                <a:schemeClr val="dk2"/>
              </a:buClr>
              <a:buSzPts val="1000"/>
              <a:buNone/>
              <a:defRPr sz="1000"/>
            </a:lvl8pPr>
            <a:lvl9pPr indent="-228600" lvl="8" marL="4114800" algn="l">
              <a:lnSpc>
                <a:spcPct val="94000"/>
              </a:lnSpc>
              <a:spcBef>
                <a:spcPts val="500"/>
              </a:spcBef>
              <a:spcAft>
                <a:spcPts val="200"/>
              </a:spcAft>
              <a:buClr>
                <a:schemeClr val="dk2"/>
              </a:buClr>
              <a:buSzPts val="1000"/>
              <a:buNone/>
              <a:defRPr sz="1000"/>
            </a:lvl9pPr>
          </a:lstStyle>
          <a:p/>
        </p:txBody>
      </p:sp>
      <p:sp>
        <p:nvSpPr>
          <p:cNvPr id="68" name="Google Shape;68;p9"/>
          <p:cNvSpPr txBox="1"/>
          <p:nvPr>
            <p:ph idx="10" type="dt"/>
          </p:nvPr>
        </p:nvSpPr>
        <p:spPr>
          <a:xfrm>
            <a:off x="72390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9"/>
          <p:cNvSpPr txBox="1"/>
          <p:nvPr>
            <p:ph idx="11" type="ftr"/>
          </p:nvPr>
        </p:nvSpPr>
        <p:spPr>
          <a:xfrm>
            <a:off x="2205945" y="6453386"/>
            <a:ext cx="2373675"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9"/>
          <p:cNvSpPr txBox="1"/>
          <p:nvPr>
            <p:ph idx="12" type="sldNum"/>
          </p:nvPr>
        </p:nvSpPr>
        <p:spPr>
          <a:xfrm>
            <a:off x="9883140" y="6453386"/>
            <a:ext cx="1596292" cy="404614"/>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Libre Franklin"/>
                <a:ea typeface="Libre Franklin"/>
                <a:cs typeface="Libre Franklin"/>
                <a:sym typeface="Libre Franklin"/>
              </a:defRPr>
            </a:lvl1pPr>
            <a:lvl2pPr indent="0" lvl="1" marL="0" marR="0" algn="r">
              <a:spcBef>
                <a:spcPts val="0"/>
              </a:spcBef>
              <a:buNone/>
              <a:defRPr b="0" i="0" sz="1200" u="none" cap="none" strike="noStrike">
                <a:solidFill>
                  <a:schemeClr val="dk2"/>
                </a:solidFill>
                <a:latin typeface="Libre Franklin"/>
                <a:ea typeface="Libre Franklin"/>
                <a:cs typeface="Libre Franklin"/>
                <a:sym typeface="Libre Franklin"/>
              </a:defRPr>
            </a:lvl2pPr>
            <a:lvl3pPr indent="0" lvl="2" marL="0" marR="0" algn="r">
              <a:spcBef>
                <a:spcPts val="0"/>
              </a:spcBef>
              <a:buNone/>
              <a:defRPr b="0" i="0" sz="1200" u="none" cap="none" strike="noStrike">
                <a:solidFill>
                  <a:schemeClr val="dk2"/>
                </a:solidFill>
                <a:latin typeface="Libre Franklin"/>
                <a:ea typeface="Libre Franklin"/>
                <a:cs typeface="Libre Franklin"/>
                <a:sym typeface="Libre Franklin"/>
              </a:defRPr>
            </a:lvl3pPr>
            <a:lvl4pPr indent="0" lvl="3" marL="0" marR="0" algn="r">
              <a:spcBef>
                <a:spcPts val="0"/>
              </a:spcBef>
              <a:buNone/>
              <a:defRPr b="0" i="0" sz="1200" u="none" cap="none" strike="noStrike">
                <a:solidFill>
                  <a:schemeClr val="dk2"/>
                </a:solidFill>
                <a:latin typeface="Libre Franklin"/>
                <a:ea typeface="Libre Franklin"/>
                <a:cs typeface="Libre Franklin"/>
                <a:sym typeface="Libre Franklin"/>
              </a:defRPr>
            </a:lvl4pPr>
            <a:lvl5pPr indent="0" lvl="4" marL="0" marR="0" algn="r">
              <a:spcBef>
                <a:spcPts val="0"/>
              </a:spcBef>
              <a:buNone/>
              <a:defRPr b="0" i="0" sz="1200" u="none" cap="none" strike="noStrike">
                <a:solidFill>
                  <a:schemeClr val="dk2"/>
                </a:solidFill>
                <a:latin typeface="Libre Franklin"/>
                <a:ea typeface="Libre Franklin"/>
                <a:cs typeface="Libre Franklin"/>
                <a:sym typeface="Libre Franklin"/>
              </a:defRPr>
            </a:lvl5pPr>
            <a:lvl6pPr indent="0" lvl="5" marL="0" marR="0" algn="r">
              <a:spcBef>
                <a:spcPts val="0"/>
              </a:spcBef>
              <a:buNone/>
              <a:defRPr b="0" i="0" sz="1200" u="none" cap="none" strike="noStrike">
                <a:solidFill>
                  <a:schemeClr val="dk2"/>
                </a:solidFill>
                <a:latin typeface="Libre Franklin"/>
                <a:ea typeface="Libre Franklin"/>
                <a:cs typeface="Libre Franklin"/>
                <a:sym typeface="Libre Franklin"/>
              </a:defRPr>
            </a:lvl6pPr>
            <a:lvl7pPr indent="0" lvl="6" marL="0" marR="0" algn="r">
              <a:spcBef>
                <a:spcPts val="0"/>
              </a:spcBef>
              <a:buNone/>
              <a:defRPr b="0" i="0" sz="1200" u="none" cap="none" strike="noStrike">
                <a:solidFill>
                  <a:schemeClr val="dk2"/>
                </a:solidFill>
                <a:latin typeface="Libre Franklin"/>
                <a:ea typeface="Libre Franklin"/>
                <a:cs typeface="Libre Franklin"/>
                <a:sym typeface="Libre Franklin"/>
              </a:defRPr>
            </a:lvl7pPr>
            <a:lvl8pPr indent="0" lvl="7" marL="0" marR="0" algn="r">
              <a:spcBef>
                <a:spcPts val="0"/>
              </a:spcBef>
              <a:buNone/>
              <a:defRPr b="0" i="0" sz="1200" u="none" cap="none" strike="noStrike">
                <a:solidFill>
                  <a:schemeClr val="dk2"/>
                </a:solidFill>
                <a:latin typeface="Libre Franklin"/>
                <a:ea typeface="Libre Franklin"/>
                <a:cs typeface="Libre Franklin"/>
                <a:sym typeface="Libre Franklin"/>
              </a:defRPr>
            </a:lvl8pPr>
            <a:lvl9pPr indent="0" lvl="8" marL="0" marR="0" algn="r">
              <a:spcBef>
                <a:spcPts val="0"/>
              </a:spcBef>
              <a:buNone/>
              <a:defRPr b="0" i="0" sz="12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pt-BR"/>
              <a:t>‹#›</a:t>
            </a:fld>
            <a:endParaRPr/>
          </a:p>
        </p:txBody>
      </p:sp>
      <p:sp>
        <p:nvSpPr>
          <p:cNvPr id="71" name="Google Shape;71;p9" title="Barra divisória"/>
          <p:cNvSpPr/>
          <p:nvPr/>
        </p:nvSpPr>
        <p:spPr>
          <a:xfrm>
            <a:off x="5303520" y="376"/>
            <a:ext cx="22860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showMasterSp="0" type="picTx">
  <p:cSld name="PICTURE_WITH_CAPTION_TEXT">
    <p:spTree>
      <p:nvGrpSpPr>
        <p:cNvPr id="72" name="Shape 72"/>
        <p:cNvGrpSpPr/>
        <p:nvPr/>
      </p:nvGrpSpPr>
      <p:grpSpPr>
        <a:xfrm>
          <a:off x="0" y="0"/>
          <a:ext cx="0" cy="0"/>
          <a:chOff x="0" y="0"/>
          <a:chExt cx="0" cy="0"/>
        </a:xfrm>
      </p:grpSpPr>
      <p:sp>
        <p:nvSpPr>
          <p:cNvPr id="73" name="Google Shape;73;p10" title="Forma de Plano de Fundo"/>
          <p:cNvSpPr/>
          <p:nvPr/>
        </p:nvSpPr>
        <p:spPr>
          <a:xfrm>
            <a:off x="0" y="376"/>
            <a:ext cx="5303520" cy="685762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0"/>
          <p:cNvSpPr txBox="1"/>
          <p:nvPr>
            <p:ph type="title"/>
          </p:nvPr>
        </p:nvSpPr>
        <p:spPr>
          <a:xfrm>
            <a:off x="723900" y="685800"/>
            <a:ext cx="3855720" cy="2157884"/>
          </a:xfrm>
          <a:prstGeom prst="rect">
            <a:avLst/>
          </a:prstGeom>
          <a:noFill/>
          <a:ln>
            <a:noFill/>
          </a:ln>
        </p:spPr>
        <p:txBody>
          <a:bodyPr anchorCtr="0" anchor="t" bIns="45700" lIns="91425" spcFirstLastPara="1" rIns="91425" wrap="square" tIns="45700">
            <a:normAutofit/>
          </a:bodyPr>
          <a:lstStyle>
            <a:lvl1pPr lvl="0" algn="l">
              <a:lnSpc>
                <a:spcPct val="84000"/>
              </a:lnSpc>
              <a:spcBef>
                <a:spcPts val="0"/>
              </a:spcBef>
              <a:spcAft>
                <a:spcPts val="0"/>
              </a:spcAft>
              <a:buClr>
                <a:schemeClr val="dk2"/>
              </a:buClr>
              <a:buSzPts val="4800"/>
              <a:buFont typeface="Libre Franklin"/>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0"/>
          <p:cNvSpPr/>
          <p:nvPr>
            <p:ph idx="2" type="pic"/>
          </p:nvPr>
        </p:nvSpPr>
        <p:spPr>
          <a:xfrm>
            <a:off x="5532120" y="0"/>
            <a:ext cx="6659880" cy="6857999"/>
          </a:xfrm>
          <a:prstGeom prst="rect">
            <a:avLst/>
          </a:prstGeom>
          <a:noFill/>
          <a:ln>
            <a:noFill/>
          </a:ln>
        </p:spPr>
      </p:sp>
      <p:sp>
        <p:nvSpPr>
          <p:cNvPr id="76" name="Google Shape;76;p10"/>
          <p:cNvSpPr txBox="1"/>
          <p:nvPr>
            <p:ph idx="1" type="body"/>
          </p:nvPr>
        </p:nvSpPr>
        <p:spPr>
          <a:xfrm>
            <a:off x="723900" y="2855968"/>
            <a:ext cx="3855720" cy="3011432"/>
          </a:xfrm>
          <a:prstGeom prst="rect">
            <a:avLst/>
          </a:prstGeom>
          <a:noFill/>
          <a:ln>
            <a:noFill/>
          </a:ln>
        </p:spPr>
        <p:txBody>
          <a:bodyPr anchorCtr="0" anchor="t" bIns="45700" lIns="91425" spcFirstLastPara="1" rIns="91425" wrap="square" tIns="45700">
            <a:normAutofit/>
          </a:bodyPr>
          <a:lstStyle>
            <a:lvl1pPr indent="-228600" lvl="0" marL="457200" algn="l">
              <a:lnSpc>
                <a:spcPct val="113000"/>
              </a:lnSpc>
              <a:spcBef>
                <a:spcPts val="0"/>
              </a:spcBef>
              <a:spcAft>
                <a:spcPts val="0"/>
              </a:spcAft>
              <a:buClr>
                <a:schemeClr val="dk2"/>
              </a:buClr>
              <a:buSzPts val="1600"/>
              <a:buNone/>
              <a:defRPr sz="1600"/>
            </a:lvl1pPr>
            <a:lvl2pPr indent="-228600" lvl="1" marL="914400" algn="l">
              <a:lnSpc>
                <a:spcPct val="94000"/>
              </a:lnSpc>
              <a:spcBef>
                <a:spcPts val="1500"/>
              </a:spcBef>
              <a:spcAft>
                <a:spcPts val="0"/>
              </a:spcAft>
              <a:buClr>
                <a:schemeClr val="dk2"/>
              </a:buClr>
              <a:buSzPts val="1400"/>
              <a:buNone/>
              <a:defRPr sz="1400"/>
            </a:lvl2pPr>
            <a:lvl3pPr indent="-228600" lvl="2" marL="1371600" algn="l">
              <a:lnSpc>
                <a:spcPct val="94000"/>
              </a:lnSpc>
              <a:spcBef>
                <a:spcPts val="500"/>
              </a:spcBef>
              <a:spcAft>
                <a:spcPts val="0"/>
              </a:spcAft>
              <a:buClr>
                <a:schemeClr val="dk2"/>
              </a:buClr>
              <a:buSzPts val="1200"/>
              <a:buNone/>
              <a:defRPr sz="1200"/>
            </a:lvl3pPr>
            <a:lvl4pPr indent="-228600" lvl="3" marL="1828800" algn="l">
              <a:lnSpc>
                <a:spcPct val="94000"/>
              </a:lnSpc>
              <a:spcBef>
                <a:spcPts val="500"/>
              </a:spcBef>
              <a:spcAft>
                <a:spcPts val="0"/>
              </a:spcAft>
              <a:buClr>
                <a:schemeClr val="dk2"/>
              </a:buClr>
              <a:buSzPts val="1000"/>
              <a:buNone/>
              <a:defRPr sz="1000"/>
            </a:lvl4pPr>
            <a:lvl5pPr indent="-228600" lvl="4" marL="2286000" algn="l">
              <a:lnSpc>
                <a:spcPct val="94000"/>
              </a:lnSpc>
              <a:spcBef>
                <a:spcPts val="500"/>
              </a:spcBef>
              <a:spcAft>
                <a:spcPts val="0"/>
              </a:spcAft>
              <a:buClr>
                <a:schemeClr val="dk2"/>
              </a:buClr>
              <a:buSzPts val="1000"/>
              <a:buNone/>
              <a:defRPr sz="1000"/>
            </a:lvl5pPr>
            <a:lvl6pPr indent="-228600" lvl="5" marL="2743200" algn="l">
              <a:lnSpc>
                <a:spcPct val="94000"/>
              </a:lnSpc>
              <a:spcBef>
                <a:spcPts val="500"/>
              </a:spcBef>
              <a:spcAft>
                <a:spcPts val="0"/>
              </a:spcAft>
              <a:buClr>
                <a:schemeClr val="dk2"/>
              </a:buClr>
              <a:buSzPts val="1000"/>
              <a:buNone/>
              <a:defRPr sz="1000"/>
            </a:lvl6pPr>
            <a:lvl7pPr indent="-228600" lvl="6" marL="3200400" algn="l">
              <a:lnSpc>
                <a:spcPct val="94000"/>
              </a:lnSpc>
              <a:spcBef>
                <a:spcPts val="500"/>
              </a:spcBef>
              <a:spcAft>
                <a:spcPts val="0"/>
              </a:spcAft>
              <a:buClr>
                <a:schemeClr val="dk2"/>
              </a:buClr>
              <a:buSzPts val="1000"/>
              <a:buNone/>
              <a:defRPr sz="1000"/>
            </a:lvl7pPr>
            <a:lvl8pPr indent="-228600" lvl="7" marL="3657600" algn="l">
              <a:lnSpc>
                <a:spcPct val="94000"/>
              </a:lnSpc>
              <a:spcBef>
                <a:spcPts val="500"/>
              </a:spcBef>
              <a:spcAft>
                <a:spcPts val="0"/>
              </a:spcAft>
              <a:buClr>
                <a:schemeClr val="dk2"/>
              </a:buClr>
              <a:buSzPts val="1000"/>
              <a:buNone/>
              <a:defRPr sz="1000"/>
            </a:lvl8pPr>
            <a:lvl9pPr indent="-228600" lvl="8" marL="4114800" algn="l">
              <a:lnSpc>
                <a:spcPct val="94000"/>
              </a:lnSpc>
              <a:spcBef>
                <a:spcPts val="500"/>
              </a:spcBef>
              <a:spcAft>
                <a:spcPts val="200"/>
              </a:spcAft>
              <a:buClr>
                <a:schemeClr val="dk2"/>
              </a:buClr>
              <a:buSzPts val="1000"/>
              <a:buNone/>
              <a:defRPr sz="1000"/>
            </a:lvl9pPr>
          </a:lstStyle>
          <a:p/>
        </p:txBody>
      </p:sp>
      <p:sp>
        <p:nvSpPr>
          <p:cNvPr id="77" name="Google Shape;77;p10"/>
          <p:cNvSpPr txBox="1"/>
          <p:nvPr>
            <p:ph idx="10" type="dt"/>
          </p:nvPr>
        </p:nvSpPr>
        <p:spPr>
          <a:xfrm>
            <a:off x="72390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0"/>
          <p:cNvSpPr txBox="1"/>
          <p:nvPr>
            <p:ph idx="11" type="ftr"/>
          </p:nvPr>
        </p:nvSpPr>
        <p:spPr>
          <a:xfrm>
            <a:off x="2205945" y="6453386"/>
            <a:ext cx="2373675"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0"/>
          <p:cNvSpPr txBox="1"/>
          <p:nvPr>
            <p:ph idx="12" type="sldNum"/>
          </p:nvPr>
        </p:nvSpPr>
        <p:spPr>
          <a:xfrm>
            <a:off x="9883140" y="6453386"/>
            <a:ext cx="1596292" cy="404614"/>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Libre Franklin"/>
                <a:ea typeface="Libre Franklin"/>
                <a:cs typeface="Libre Franklin"/>
                <a:sym typeface="Libre Franklin"/>
              </a:defRPr>
            </a:lvl1pPr>
            <a:lvl2pPr indent="0" lvl="1" marL="0" marR="0" algn="r">
              <a:spcBef>
                <a:spcPts val="0"/>
              </a:spcBef>
              <a:buNone/>
              <a:defRPr b="0" i="0" sz="1200" u="none" cap="none" strike="noStrike">
                <a:solidFill>
                  <a:schemeClr val="dk2"/>
                </a:solidFill>
                <a:latin typeface="Libre Franklin"/>
                <a:ea typeface="Libre Franklin"/>
                <a:cs typeface="Libre Franklin"/>
                <a:sym typeface="Libre Franklin"/>
              </a:defRPr>
            </a:lvl2pPr>
            <a:lvl3pPr indent="0" lvl="2" marL="0" marR="0" algn="r">
              <a:spcBef>
                <a:spcPts val="0"/>
              </a:spcBef>
              <a:buNone/>
              <a:defRPr b="0" i="0" sz="1200" u="none" cap="none" strike="noStrike">
                <a:solidFill>
                  <a:schemeClr val="dk2"/>
                </a:solidFill>
                <a:latin typeface="Libre Franklin"/>
                <a:ea typeface="Libre Franklin"/>
                <a:cs typeface="Libre Franklin"/>
                <a:sym typeface="Libre Franklin"/>
              </a:defRPr>
            </a:lvl3pPr>
            <a:lvl4pPr indent="0" lvl="3" marL="0" marR="0" algn="r">
              <a:spcBef>
                <a:spcPts val="0"/>
              </a:spcBef>
              <a:buNone/>
              <a:defRPr b="0" i="0" sz="1200" u="none" cap="none" strike="noStrike">
                <a:solidFill>
                  <a:schemeClr val="dk2"/>
                </a:solidFill>
                <a:latin typeface="Libre Franklin"/>
                <a:ea typeface="Libre Franklin"/>
                <a:cs typeface="Libre Franklin"/>
                <a:sym typeface="Libre Franklin"/>
              </a:defRPr>
            </a:lvl4pPr>
            <a:lvl5pPr indent="0" lvl="4" marL="0" marR="0" algn="r">
              <a:spcBef>
                <a:spcPts val="0"/>
              </a:spcBef>
              <a:buNone/>
              <a:defRPr b="0" i="0" sz="1200" u="none" cap="none" strike="noStrike">
                <a:solidFill>
                  <a:schemeClr val="dk2"/>
                </a:solidFill>
                <a:latin typeface="Libre Franklin"/>
                <a:ea typeface="Libre Franklin"/>
                <a:cs typeface="Libre Franklin"/>
                <a:sym typeface="Libre Franklin"/>
              </a:defRPr>
            </a:lvl5pPr>
            <a:lvl6pPr indent="0" lvl="5" marL="0" marR="0" algn="r">
              <a:spcBef>
                <a:spcPts val="0"/>
              </a:spcBef>
              <a:buNone/>
              <a:defRPr b="0" i="0" sz="1200" u="none" cap="none" strike="noStrike">
                <a:solidFill>
                  <a:schemeClr val="dk2"/>
                </a:solidFill>
                <a:latin typeface="Libre Franklin"/>
                <a:ea typeface="Libre Franklin"/>
                <a:cs typeface="Libre Franklin"/>
                <a:sym typeface="Libre Franklin"/>
              </a:defRPr>
            </a:lvl6pPr>
            <a:lvl7pPr indent="0" lvl="6" marL="0" marR="0" algn="r">
              <a:spcBef>
                <a:spcPts val="0"/>
              </a:spcBef>
              <a:buNone/>
              <a:defRPr b="0" i="0" sz="1200" u="none" cap="none" strike="noStrike">
                <a:solidFill>
                  <a:schemeClr val="dk2"/>
                </a:solidFill>
                <a:latin typeface="Libre Franklin"/>
                <a:ea typeface="Libre Franklin"/>
                <a:cs typeface="Libre Franklin"/>
                <a:sym typeface="Libre Franklin"/>
              </a:defRPr>
            </a:lvl7pPr>
            <a:lvl8pPr indent="0" lvl="7" marL="0" marR="0" algn="r">
              <a:spcBef>
                <a:spcPts val="0"/>
              </a:spcBef>
              <a:buNone/>
              <a:defRPr b="0" i="0" sz="1200" u="none" cap="none" strike="noStrike">
                <a:solidFill>
                  <a:schemeClr val="dk2"/>
                </a:solidFill>
                <a:latin typeface="Libre Franklin"/>
                <a:ea typeface="Libre Franklin"/>
                <a:cs typeface="Libre Franklin"/>
                <a:sym typeface="Libre Franklin"/>
              </a:defRPr>
            </a:lvl8pPr>
            <a:lvl9pPr indent="0" lvl="8" marL="0" marR="0" algn="r">
              <a:spcBef>
                <a:spcPts val="0"/>
              </a:spcBef>
              <a:buNone/>
              <a:defRPr b="0" i="0" sz="12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pt-BR"/>
              <a:t>‹#›</a:t>
            </a:fld>
            <a:endParaRPr/>
          </a:p>
        </p:txBody>
      </p:sp>
      <p:sp>
        <p:nvSpPr>
          <p:cNvPr id="80" name="Google Shape;80;p10" title="Barra divisória"/>
          <p:cNvSpPr/>
          <p:nvPr/>
        </p:nvSpPr>
        <p:spPr>
          <a:xfrm>
            <a:off x="5303520" y="376"/>
            <a:ext cx="22860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lvl1pPr lvl="0" marR="0" rtl="0" algn="l">
              <a:lnSpc>
                <a:spcPct val="89000"/>
              </a:lnSpc>
              <a:spcBef>
                <a:spcPts val="0"/>
              </a:spcBef>
              <a:spcAft>
                <a:spcPts val="0"/>
              </a:spcAft>
              <a:buClr>
                <a:schemeClr val="dk2"/>
              </a:buClr>
              <a:buSzPts val="4400"/>
              <a:buFont typeface="Libre Franklin"/>
              <a:buNone/>
              <a:defRPr b="0" i="0" sz="4400" u="none" cap="none" strike="noStrike">
                <a:solidFill>
                  <a:schemeClr val="dk2"/>
                </a:solidFill>
                <a:latin typeface="Libre Franklin"/>
                <a:ea typeface="Libre Franklin"/>
                <a:cs typeface="Libre Franklin"/>
                <a:sym typeface="Libre Frankl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1371600" y="2286000"/>
            <a:ext cx="9601200" cy="3581400"/>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94000"/>
              </a:lnSpc>
              <a:spcBef>
                <a:spcPts val="1000"/>
              </a:spcBef>
              <a:spcAft>
                <a:spcPts val="0"/>
              </a:spcAft>
              <a:buClr>
                <a:schemeClr val="dk2"/>
              </a:buClr>
              <a:buSzPts val="2000"/>
              <a:buFont typeface="Libre Franklin"/>
              <a:buChar char="■"/>
              <a:defRPr b="0" i="0" sz="2000" u="none" cap="none" strike="noStrike">
                <a:solidFill>
                  <a:schemeClr val="dk2"/>
                </a:solidFill>
                <a:latin typeface="Libre Franklin"/>
                <a:ea typeface="Libre Franklin"/>
                <a:cs typeface="Libre Franklin"/>
                <a:sym typeface="Libre Franklin"/>
              </a:defRPr>
            </a:lvl1pPr>
            <a:lvl2pPr indent="-355600" lvl="1" marL="914400" marR="0" rtl="0" algn="l">
              <a:lnSpc>
                <a:spcPct val="94000"/>
              </a:lnSpc>
              <a:spcBef>
                <a:spcPts val="500"/>
              </a:spcBef>
              <a:spcAft>
                <a:spcPts val="0"/>
              </a:spcAft>
              <a:buClr>
                <a:schemeClr val="dk2"/>
              </a:buClr>
              <a:buSzPts val="2000"/>
              <a:buFont typeface="Libre Franklin"/>
              <a:buChar char="–"/>
              <a:defRPr b="0" i="1" sz="2000" u="none" cap="none" strike="noStrike">
                <a:solidFill>
                  <a:schemeClr val="dk2"/>
                </a:solidFill>
                <a:latin typeface="Libre Franklin"/>
                <a:ea typeface="Libre Franklin"/>
                <a:cs typeface="Libre Franklin"/>
                <a:sym typeface="Libre Franklin"/>
              </a:defRPr>
            </a:lvl2pPr>
            <a:lvl3pPr indent="-342900" lvl="2" marL="1371600" marR="0" rtl="0" algn="l">
              <a:lnSpc>
                <a:spcPct val="94000"/>
              </a:lnSpc>
              <a:spcBef>
                <a:spcPts val="500"/>
              </a:spcBef>
              <a:spcAft>
                <a:spcPts val="0"/>
              </a:spcAft>
              <a:buClr>
                <a:schemeClr val="dk2"/>
              </a:buClr>
              <a:buSzPts val="1800"/>
              <a:buFont typeface="Libre Franklin"/>
              <a:buChar char="■"/>
              <a:defRPr b="0" i="0" sz="1800" u="none" cap="none" strike="noStrike">
                <a:solidFill>
                  <a:schemeClr val="dk2"/>
                </a:solidFill>
                <a:latin typeface="Libre Franklin"/>
                <a:ea typeface="Libre Franklin"/>
                <a:cs typeface="Libre Franklin"/>
                <a:sym typeface="Libre Franklin"/>
              </a:defRPr>
            </a:lvl3pPr>
            <a:lvl4pPr indent="-342900" lvl="3" marL="1828800" marR="0" rtl="0" algn="l">
              <a:lnSpc>
                <a:spcPct val="94000"/>
              </a:lnSpc>
              <a:spcBef>
                <a:spcPts val="500"/>
              </a:spcBef>
              <a:spcAft>
                <a:spcPts val="0"/>
              </a:spcAft>
              <a:buClr>
                <a:schemeClr val="dk2"/>
              </a:buClr>
              <a:buSzPts val="1800"/>
              <a:buFont typeface="Libre Franklin"/>
              <a:buChar char="–"/>
              <a:defRPr b="0" i="1" sz="1800" u="none" cap="none" strike="noStrike">
                <a:solidFill>
                  <a:schemeClr val="dk2"/>
                </a:solidFill>
                <a:latin typeface="Libre Franklin"/>
                <a:ea typeface="Libre Franklin"/>
                <a:cs typeface="Libre Franklin"/>
                <a:sym typeface="Libre Franklin"/>
              </a:defRPr>
            </a:lvl4pPr>
            <a:lvl5pPr indent="-330200" lvl="4" marL="2286000" marR="0" rtl="0" algn="l">
              <a:lnSpc>
                <a:spcPct val="94000"/>
              </a:lnSpc>
              <a:spcBef>
                <a:spcPts val="500"/>
              </a:spcBef>
              <a:spcAft>
                <a:spcPts val="0"/>
              </a:spcAft>
              <a:buClr>
                <a:schemeClr val="dk2"/>
              </a:buClr>
              <a:buSzPts val="1600"/>
              <a:buFont typeface="Libre Franklin"/>
              <a:buChar char="■"/>
              <a:defRPr b="0" i="0" sz="1600" u="none" cap="none" strike="noStrike">
                <a:solidFill>
                  <a:schemeClr val="dk2"/>
                </a:solidFill>
                <a:latin typeface="Libre Franklin"/>
                <a:ea typeface="Libre Franklin"/>
                <a:cs typeface="Libre Franklin"/>
                <a:sym typeface="Libre Franklin"/>
              </a:defRPr>
            </a:lvl5pPr>
            <a:lvl6pPr indent="-330200" lvl="5" marL="2743200" marR="0" rtl="0" algn="l">
              <a:lnSpc>
                <a:spcPct val="94000"/>
              </a:lnSpc>
              <a:spcBef>
                <a:spcPts val="500"/>
              </a:spcBef>
              <a:spcAft>
                <a:spcPts val="0"/>
              </a:spcAft>
              <a:buClr>
                <a:schemeClr val="dk2"/>
              </a:buClr>
              <a:buSzPts val="1600"/>
              <a:buFont typeface="Libre Franklin"/>
              <a:buChar char="–"/>
              <a:defRPr b="0" i="1" sz="1600" u="none" cap="none" strike="noStrike">
                <a:solidFill>
                  <a:schemeClr val="dk2"/>
                </a:solidFill>
                <a:latin typeface="Libre Franklin"/>
                <a:ea typeface="Libre Franklin"/>
                <a:cs typeface="Libre Franklin"/>
                <a:sym typeface="Libre Franklin"/>
              </a:defRPr>
            </a:lvl6pPr>
            <a:lvl7pPr indent="-317500" lvl="6" marL="3200400" marR="0" rtl="0" algn="l">
              <a:lnSpc>
                <a:spcPct val="94000"/>
              </a:lnSpc>
              <a:spcBef>
                <a:spcPts val="500"/>
              </a:spcBef>
              <a:spcAft>
                <a:spcPts val="0"/>
              </a:spcAft>
              <a:buClr>
                <a:schemeClr val="dk2"/>
              </a:buClr>
              <a:buSzPts val="1400"/>
              <a:buFont typeface="Libre Franklin"/>
              <a:buChar char="■"/>
              <a:defRPr b="0" i="0" sz="1400" u="none" cap="none" strike="noStrike">
                <a:solidFill>
                  <a:schemeClr val="dk2"/>
                </a:solidFill>
                <a:latin typeface="Libre Franklin"/>
                <a:ea typeface="Libre Franklin"/>
                <a:cs typeface="Libre Franklin"/>
                <a:sym typeface="Libre Franklin"/>
              </a:defRPr>
            </a:lvl7pPr>
            <a:lvl8pPr indent="-317500" lvl="7" marL="3657600" marR="0" rtl="0" algn="l">
              <a:lnSpc>
                <a:spcPct val="94000"/>
              </a:lnSpc>
              <a:spcBef>
                <a:spcPts val="500"/>
              </a:spcBef>
              <a:spcAft>
                <a:spcPts val="0"/>
              </a:spcAft>
              <a:buClr>
                <a:schemeClr val="dk2"/>
              </a:buClr>
              <a:buSzPts val="1400"/>
              <a:buFont typeface="Libre Franklin"/>
              <a:buChar char="–"/>
              <a:defRPr b="0" i="1" sz="1400" u="none" cap="none" strike="noStrike">
                <a:solidFill>
                  <a:schemeClr val="dk2"/>
                </a:solidFill>
                <a:latin typeface="Libre Franklin"/>
                <a:ea typeface="Libre Franklin"/>
                <a:cs typeface="Libre Franklin"/>
                <a:sym typeface="Libre Franklin"/>
              </a:defRPr>
            </a:lvl8pPr>
            <a:lvl9pPr indent="-317500" lvl="8" marL="4114800" marR="0" rtl="0" algn="l">
              <a:lnSpc>
                <a:spcPct val="94000"/>
              </a:lnSpc>
              <a:spcBef>
                <a:spcPts val="500"/>
              </a:spcBef>
              <a:spcAft>
                <a:spcPts val="200"/>
              </a:spcAft>
              <a:buClr>
                <a:schemeClr val="dk2"/>
              </a:buClr>
              <a:buSzPts val="1400"/>
              <a:buFont typeface="Libre Franklin"/>
              <a:buChar char="■"/>
              <a:defRPr b="0" i="0" sz="1400" u="none" cap="none" strike="noStrike">
                <a:solidFill>
                  <a:schemeClr val="dk2"/>
                </a:solidFill>
                <a:latin typeface="Libre Franklin"/>
                <a:ea typeface="Libre Franklin"/>
                <a:cs typeface="Libre Franklin"/>
                <a:sym typeface="Libre Franklin"/>
              </a:defRPr>
            </a:lvl9pPr>
          </a:lstStyle>
          <a:p/>
        </p:txBody>
      </p:sp>
      <p:sp>
        <p:nvSpPr>
          <p:cNvPr id="12" name="Google Shape;12;p1"/>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
        <p:nvSpPr>
          <p:cNvPr id="13" name="Google Shape;13;p1"/>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
        <p:nvSpPr>
          <p:cNvPr id="14" name="Google Shape;14;p1"/>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dk2"/>
                </a:solidFill>
                <a:latin typeface="Libre Franklin"/>
                <a:ea typeface="Libre Franklin"/>
                <a:cs typeface="Libre Franklin"/>
                <a:sym typeface="Libre Franklin"/>
              </a:defRPr>
            </a:lvl1pPr>
            <a:lvl2pPr indent="0" lvl="1" marL="0" marR="0" rtl="0" algn="r">
              <a:spcBef>
                <a:spcPts val="0"/>
              </a:spcBef>
              <a:buNone/>
              <a:defRPr b="0" i="0" sz="1200" u="none" cap="none" strike="noStrike">
                <a:solidFill>
                  <a:schemeClr val="dk2"/>
                </a:solidFill>
                <a:latin typeface="Libre Franklin"/>
                <a:ea typeface="Libre Franklin"/>
                <a:cs typeface="Libre Franklin"/>
                <a:sym typeface="Libre Franklin"/>
              </a:defRPr>
            </a:lvl2pPr>
            <a:lvl3pPr indent="0" lvl="2" marL="0" marR="0" rtl="0" algn="r">
              <a:spcBef>
                <a:spcPts val="0"/>
              </a:spcBef>
              <a:buNone/>
              <a:defRPr b="0" i="0" sz="1200" u="none" cap="none" strike="noStrike">
                <a:solidFill>
                  <a:schemeClr val="dk2"/>
                </a:solidFill>
                <a:latin typeface="Libre Franklin"/>
                <a:ea typeface="Libre Franklin"/>
                <a:cs typeface="Libre Franklin"/>
                <a:sym typeface="Libre Franklin"/>
              </a:defRPr>
            </a:lvl3pPr>
            <a:lvl4pPr indent="0" lvl="3" marL="0" marR="0" rtl="0" algn="r">
              <a:spcBef>
                <a:spcPts val="0"/>
              </a:spcBef>
              <a:buNone/>
              <a:defRPr b="0" i="0" sz="1200" u="none" cap="none" strike="noStrike">
                <a:solidFill>
                  <a:schemeClr val="dk2"/>
                </a:solidFill>
                <a:latin typeface="Libre Franklin"/>
                <a:ea typeface="Libre Franklin"/>
                <a:cs typeface="Libre Franklin"/>
                <a:sym typeface="Libre Franklin"/>
              </a:defRPr>
            </a:lvl4pPr>
            <a:lvl5pPr indent="0" lvl="4" marL="0" marR="0" rtl="0" algn="r">
              <a:spcBef>
                <a:spcPts val="0"/>
              </a:spcBef>
              <a:buNone/>
              <a:defRPr b="0" i="0" sz="1200" u="none" cap="none" strike="noStrike">
                <a:solidFill>
                  <a:schemeClr val="dk2"/>
                </a:solidFill>
                <a:latin typeface="Libre Franklin"/>
                <a:ea typeface="Libre Franklin"/>
                <a:cs typeface="Libre Franklin"/>
                <a:sym typeface="Libre Franklin"/>
              </a:defRPr>
            </a:lvl5pPr>
            <a:lvl6pPr indent="0" lvl="5" marL="0" marR="0" rtl="0" algn="r">
              <a:spcBef>
                <a:spcPts val="0"/>
              </a:spcBef>
              <a:buNone/>
              <a:defRPr b="0" i="0" sz="1200" u="none" cap="none" strike="noStrike">
                <a:solidFill>
                  <a:schemeClr val="dk2"/>
                </a:solidFill>
                <a:latin typeface="Libre Franklin"/>
                <a:ea typeface="Libre Franklin"/>
                <a:cs typeface="Libre Franklin"/>
                <a:sym typeface="Libre Franklin"/>
              </a:defRPr>
            </a:lvl6pPr>
            <a:lvl7pPr indent="0" lvl="6" marL="0" marR="0" rtl="0" algn="r">
              <a:spcBef>
                <a:spcPts val="0"/>
              </a:spcBef>
              <a:buNone/>
              <a:defRPr b="0" i="0" sz="1200" u="none" cap="none" strike="noStrike">
                <a:solidFill>
                  <a:schemeClr val="dk2"/>
                </a:solidFill>
                <a:latin typeface="Libre Franklin"/>
                <a:ea typeface="Libre Franklin"/>
                <a:cs typeface="Libre Franklin"/>
                <a:sym typeface="Libre Franklin"/>
              </a:defRPr>
            </a:lvl7pPr>
            <a:lvl8pPr indent="0" lvl="7" marL="0" marR="0" rtl="0" algn="r">
              <a:spcBef>
                <a:spcPts val="0"/>
              </a:spcBef>
              <a:buNone/>
              <a:defRPr b="0" i="0" sz="1200" u="none" cap="none" strike="noStrike">
                <a:solidFill>
                  <a:schemeClr val="dk2"/>
                </a:solidFill>
                <a:latin typeface="Libre Franklin"/>
                <a:ea typeface="Libre Franklin"/>
                <a:cs typeface="Libre Franklin"/>
                <a:sym typeface="Libre Franklin"/>
              </a:defRPr>
            </a:lvl8pPr>
            <a:lvl9pPr indent="0" lvl="8" marL="0" marR="0" rtl="0" algn="r">
              <a:spcBef>
                <a:spcPts val="0"/>
              </a:spcBef>
              <a:buNone/>
              <a:defRPr b="0" i="0" sz="12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pt-BR"/>
              <a:t>‹#›</a:t>
            </a:fld>
            <a:endParaRPr/>
          </a:p>
        </p:txBody>
      </p:sp>
      <p:sp>
        <p:nvSpPr>
          <p:cNvPr id="15" name="Google Shape;15;p1" title="Barra lateral"/>
          <p:cNvSpPr/>
          <p:nvPr/>
        </p:nvSpPr>
        <p:spPr>
          <a:xfrm>
            <a:off x="478095" y="376"/>
            <a:ext cx="22860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368">
          <p15:clr>
            <a:srgbClr val="F26B43"/>
          </p15:clr>
        </p15:guide>
        <p15:guide id="2" orient="horz" pos="1440">
          <p15:clr>
            <a:srgbClr val="F26B43"/>
          </p15:clr>
        </p15:guide>
        <p15:guide id="3" orient="horz" pos="3696">
          <p15:clr>
            <a:srgbClr val="F26B43"/>
          </p15:clr>
        </p15:guide>
        <p15:guide id="4" orient="horz" pos="432">
          <p15:clr>
            <a:srgbClr val="F26B43"/>
          </p15:clr>
        </p15:guide>
        <p15:guide id="5" orient="horz" pos="1512">
          <p15:clr>
            <a:srgbClr val="F26B43"/>
          </p15:clr>
        </p15:guide>
        <p15:guide id="6" pos="6912">
          <p15:clr>
            <a:srgbClr val="F26B43"/>
          </p15:clr>
        </p15:guide>
        <p15:guide id="7" pos="936">
          <p15:clr>
            <a:srgbClr val="F26B43"/>
          </p15:clr>
        </p15:guide>
        <p15:guide id="8"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www.kaggle.com/code/firlinuryanto/notebook4699127a6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7" name="Shape 97"/>
        <p:cNvGrpSpPr/>
        <p:nvPr/>
      </p:nvGrpSpPr>
      <p:grpSpPr>
        <a:xfrm>
          <a:off x="0" y="0"/>
          <a:ext cx="0" cy="0"/>
          <a:chOff x="0" y="0"/>
          <a:chExt cx="0" cy="0"/>
        </a:xfrm>
      </p:grpSpPr>
      <p:pic>
        <p:nvPicPr>
          <p:cNvPr id="98" name="Google Shape;98;p13"/>
          <p:cNvPicPr preferRelativeResize="0"/>
          <p:nvPr/>
        </p:nvPicPr>
        <p:blipFill>
          <a:blip r:embed="rId3">
            <a:alphaModFix/>
          </a:blip>
          <a:stretch>
            <a:fillRect/>
          </a:stretch>
        </p:blipFill>
        <p:spPr>
          <a:xfrm>
            <a:off x="-19" y="-3"/>
            <a:ext cx="12191997" cy="6858000"/>
          </a:xfrm>
          <a:prstGeom prst="rect">
            <a:avLst/>
          </a:prstGeom>
          <a:noFill/>
          <a:ln>
            <a:noFill/>
          </a:ln>
        </p:spPr>
      </p:pic>
      <p:sp>
        <p:nvSpPr>
          <p:cNvPr id="99" name="Google Shape;99;p13"/>
          <p:cNvSpPr txBox="1"/>
          <p:nvPr/>
        </p:nvSpPr>
        <p:spPr>
          <a:xfrm>
            <a:off x="1271325" y="5298000"/>
            <a:ext cx="10600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2500">
                <a:solidFill>
                  <a:schemeClr val="lt1"/>
                </a:solidFill>
                <a:latin typeface="Libre Franklin"/>
                <a:ea typeface="Libre Franklin"/>
                <a:cs typeface="Libre Franklin"/>
                <a:sym typeface="Libre Franklin"/>
              </a:rPr>
              <a:t>Jogadores: Ana Carolina N J S, Bruno Lemos, Matheus Braga</a:t>
            </a:r>
            <a:endParaRPr b="1" sz="2500">
              <a:solidFill>
                <a:schemeClr val="lt1"/>
              </a:solidFill>
              <a:latin typeface="Libre Franklin"/>
              <a:ea typeface="Libre Franklin"/>
              <a:cs typeface="Libre Franklin"/>
              <a:sym typeface="Libre Frankli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0" name="Shape 160"/>
        <p:cNvGrpSpPr/>
        <p:nvPr/>
      </p:nvGrpSpPr>
      <p:grpSpPr>
        <a:xfrm>
          <a:off x="0" y="0"/>
          <a:ext cx="0" cy="0"/>
          <a:chOff x="0" y="0"/>
          <a:chExt cx="0" cy="0"/>
        </a:xfrm>
      </p:grpSpPr>
      <p:pic>
        <p:nvPicPr>
          <p:cNvPr id="161" name="Google Shape;161;p22"/>
          <p:cNvPicPr preferRelativeResize="0"/>
          <p:nvPr/>
        </p:nvPicPr>
        <p:blipFill rotWithShape="1">
          <a:blip r:embed="rId3">
            <a:alphaModFix/>
          </a:blip>
          <a:srcRect b="57949" l="0" r="0" t="0"/>
          <a:stretch/>
        </p:blipFill>
        <p:spPr>
          <a:xfrm>
            <a:off x="3170368" y="0"/>
            <a:ext cx="9319308" cy="6858001"/>
          </a:xfrm>
          <a:prstGeom prst="rect">
            <a:avLst/>
          </a:prstGeom>
          <a:noFill/>
          <a:ln>
            <a:noFill/>
          </a:ln>
        </p:spPr>
      </p:pic>
      <p:sp>
        <p:nvSpPr>
          <p:cNvPr id="162" name="Google Shape;162;p22"/>
          <p:cNvSpPr txBox="1"/>
          <p:nvPr/>
        </p:nvSpPr>
        <p:spPr>
          <a:xfrm>
            <a:off x="303675" y="2538300"/>
            <a:ext cx="6506400" cy="1781400"/>
          </a:xfrm>
          <a:prstGeom prst="rect">
            <a:avLst/>
          </a:prstGeom>
          <a:noFill/>
          <a:ln>
            <a:noFill/>
          </a:ln>
        </p:spPr>
        <p:txBody>
          <a:bodyPr anchorCtr="0" anchor="t" bIns="35550" lIns="206575" spcFirstLastPara="1" rIns="199125" wrap="square" tIns="35550">
            <a:noAutofit/>
          </a:bodyPr>
          <a:lstStyle/>
          <a:p>
            <a:pPr indent="0" lvl="0" marL="457200" marR="0" rtl="0" algn="just">
              <a:lnSpc>
                <a:spcPct val="90000"/>
              </a:lnSpc>
              <a:spcBef>
                <a:spcPts val="0"/>
              </a:spcBef>
              <a:spcAft>
                <a:spcPts val="0"/>
              </a:spcAft>
              <a:buNone/>
            </a:pPr>
            <a:r>
              <a:rPr lang="pt-BR" sz="2200">
                <a:solidFill>
                  <a:srgbClr val="EAD1DC"/>
                </a:solidFill>
                <a:latin typeface="Libre Franklin"/>
                <a:ea typeface="Libre Franklin"/>
                <a:cs typeface="Libre Franklin"/>
                <a:sym typeface="Libre Franklin"/>
              </a:rPr>
              <a:t>Há de fato conexão entre </a:t>
            </a:r>
            <a:endParaRPr sz="2200">
              <a:solidFill>
                <a:srgbClr val="EAD1DC"/>
              </a:solidFill>
              <a:latin typeface="Libre Franklin"/>
              <a:ea typeface="Libre Franklin"/>
              <a:cs typeface="Libre Franklin"/>
              <a:sym typeface="Libre Franklin"/>
            </a:endParaRPr>
          </a:p>
          <a:p>
            <a:pPr indent="0" lvl="0" marL="457200" marR="0" rtl="0" algn="just">
              <a:lnSpc>
                <a:spcPct val="90000"/>
              </a:lnSpc>
              <a:spcBef>
                <a:spcPts val="0"/>
              </a:spcBef>
              <a:spcAft>
                <a:spcPts val="0"/>
              </a:spcAft>
              <a:buNone/>
            </a:pPr>
            <a:r>
              <a:rPr lang="pt-BR" sz="2200">
                <a:solidFill>
                  <a:srgbClr val="EAD1DC"/>
                </a:solidFill>
                <a:latin typeface="Libre Franklin"/>
                <a:ea typeface="Libre Franklin"/>
                <a:cs typeface="Libre Franklin"/>
                <a:sym typeface="Libre Franklin"/>
              </a:rPr>
              <a:t>as variáveis gênero e força, </a:t>
            </a:r>
            <a:endParaRPr sz="2200">
              <a:solidFill>
                <a:srgbClr val="EAD1DC"/>
              </a:solidFill>
              <a:latin typeface="Libre Franklin"/>
              <a:ea typeface="Libre Franklin"/>
              <a:cs typeface="Libre Franklin"/>
              <a:sym typeface="Libre Franklin"/>
            </a:endParaRPr>
          </a:p>
          <a:p>
            <a:pPr indent="0" lvl="0" marL="457200" marR="0" rtl="0" algn="just">
              <a:lnSpc>
                <a:spcPct val="90000"/>
              </a:lnSpc>
              <a:spcBef>
                <a:spcPts val="0"/>
              </a:spcBef>
              <a:spcAft>
                <a:spcPts val="0"/>
              </a:spcAft>
              <a:buNone/>
            </a:pPr>
            <a:r>
              <a:rPr lang="pt-BR" sz="2200">
                <a:solidFill>
                  <a:srgbClr val="EAD1DC"/>
                </a:solidFill>
                <a:latin typeface="Libre Franklin"/>
                <a:ea typeface="Libre Franklin"/>
                <a:cs typeface="Libre Franklin"/>
                <a:sym typeface="Libre Franklin"/>
              </a:rPr>
              <a:t>pois apesar do menor </a:t>
            </a:r>
            <a:endParaRPr sz="2200">
              <a:solidFill>
                <a:srgbClr val="EAD1DC"/>
              </a:solidFill>
              <a:latin typeface="Libre Franklin"/>
              <a:ea typeface="Libre Franklin"/>
              <a:cs typeface="Libre Franklin"/>
              <a:sym typeface="Libre Franklin"/>
            </a:endParaRPr>
          </a:p>
          <a:p>
            <a:pPr indent="0" lvl="0" marL="457200" marR="0" rtl="0" algn="just">
              <a:lnSpc>
                <a:spcPct val="90000"/>
              </a:lnSpc>
              <a:spcBef>
                <a:spcPts val="0"/>
              </a:spcBef>
              <a:spcAft>
                <a:spcPts val="0"/>
              </a:spcAft>
              <a:buNone/>
            </a:pPr>
            <a:r>
              <a:rPr lang="pt-BR" sz="2200">
                <a:solidFill>
                  <a:srgbClr val="EAD1DC"/>
                </a:solidFill>
                <a:latin typeface="Libre Franklin"/>
                <a:ea typeface="Libre Franklin"/>
                <a:cs typeface="Libre Franklin"/>
                <a:sym typeface="Libre Franklin"/>
              </a:rPr>
              <a:t>número os personagens </a:t>
            </a:r>
            <a:endParaRPr sz="2200">
              <a:solidFill>
                <a:srgbClr val="EAD1DC"/>
              </a:solidFill>
              <a:latin typeface="Libre Franklin"/>
              <a:ea typeface="Libre Franklin"/>
              <a:cs typeface="Libre Franklin"/>
              <a:sym typeface="Libre Franklin"/>
            </a:endParaRPr>
          </a:p>
          <a:p>
            <a:pPr indent="0" lvl="0" marL="457200" marR="0" rtl="0" algn="just">
              <a:lnSpc>
                <a:spcPct val="90000"/>
              </a:lnSpc>
              <a:spcBef>
                <a:spcPts val="0"/>
              </a:spcBef>
              <a:spcAft>
                <a:spcPts val="0"/>
              </a:spcAft>
              <a:buNone/>
            </a:pPr>
            <a:r>
              <a:rPr lang="pt-BR" sz="2200">
                <a:solidFill>
                  <a:srgbClr val="EAD1DC"/>
                </a:solidFill>
                <a:latin typeface="Libre Franklin"/>
                <a:ea typeface="Libre Franklin"/>
                <a:cs typeface="Libre Franklin"/>
                <a:sym typeface="Libre Franklin"/>
              </a:rPr>
              <a:t>masculinos tendem a ser </a:t>
            </a:r>
            <a:endParaRPr sz="2200">
              <a:solidFill>
                <a:srgbClr val="EAD1DC"/>
              </a:solidFill>
              <a:latin typeface="Libre Franklin"/>
              <a:ea typeface="Libre Franklin"/>
              <a:cs typeface="Libre Franklin"/>
              <a:sym typeface="Libre Franklin"/>
            </a:endParaRPr>
          </a:p>
          <a:p>
            <a:pPr indent="0" lvl="0" marL="457200" marR="0" rtl="0" algn="just">
              <a:lnSpc>
                <a:spcPct val="90000"/>
              </a:lnSpc>
              <a:spcBef>
                <a:spcPts val="0"/>
              </a:spcBef>
              <a:spcAft>
                <a:spcPts val="0"/>
              </a:spcAft>
              <a:buNone/>
            </a:pPr>
            <a:r>
              <a:rPr lang="pt-BR" sz="2200">
                <a:solidFill>
                  <a:srgbClr val="EAD1DC"/>
                </a:solidFill>
                <a:latin typeface="Libre Franklin"/>
                <a:ea typeface="Libre Franklin"/>
                <a:cs typeface="Libre Franklin"/>
                <a:sym typeface="Libre Franklin"/>
              </a:rPr>
              <a:t>classificados como mais </a:t>
            </a:r>
            <a:endParaRPr sz="2200">
              <a:solidFill>
                <a:srgbClr val="EAD1DC"/>
              </a:solidFill>
              <a:latin typeface="Libre Franklin"/>
              <a:ea typeface="Libre Franklin"/>
              <a:cs typeface="Libre Franklin"/>
              <a:sym typeface="Libre Franklin"/>
            </a:endParaRPr>
          </a:p>
          <a:p>
            <a:pPr indent="0" lvl="0" marL="457200" marR="0" rtl="0" algn="just">
              <a:lnSpc>
                <a:spcPct val="90000"/>
              </a:lnSpc>
              <a:spcBef>
                <a:spcPts val="0"/>
              </a:spcBef>
              <a:spcAft>
                <a:spcPts val="0"/>
              </a:spcAft>
              <a:buNone/>
            </a:pPr>
            <a:r>
              <a:rPr lang="pt-BR" sz="2200">
                <a:solidFill>
                  <a:srgbClr val="EAD1DC"/>
                </a:solidFill>
                <a:latin typeface="Libre Franklin"/>
                <a:ea typeface="Libre Franklin"/>
                <a:cs typeface="Libre Franklin"/>
                <a:sym typeface="Libre Franklin"/>
              </a:rPr>
              <a:t>fortes que os femininos.</a:t>
            </a:r>
            <a:endParaRPr sz="2200">
              <a:solidFill>
                <a:srgbClr val="EAD1DC"/>
              </a:solidFill>
              <a:latin typeface="Libre Franklin"/>
              <a:ea typeface="Libre Franklin"/>
              <a:cs typeface="Libre Franklin"/>
              <a:sym typeface="Libre Franklin"/>
            </a:endParaRPr>
          </a:p>
          <a:p>
            <a:pPr indent="0" lvl="0" marL="0" marR="0" rtl="0" algn="just">
              <a:lnSpc>
                <a:spcPct val="90000"/>
              </a:lnSpc>
              <a:spcBef>
                <a:spcPts val="0"/>
              </a:spcBef>
              <a:spcAft>
                <a:spcPts val="0"/>
              </a:spcAft>
              <a:buNone/>
            </a:pPr>
            <a:r>
              <a:t/>
            </a:r>
            <a:endParaRPr sz="2200">
              <a:solidFill>
                <a:srgbClr val="EAD1DC"/>
              </a:solidFill>
              <a:latin typeface="Libre Franklin"/>
              <a:ea typeface="Libre Franklin"/>
              <a:cs typeface="Libre Franklin"/>
              <a:sym typeface="Libre Frankli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6" name="Shape 166"/>
        <p:cNvGrpSpPr/>
        <p:nvPr/>
      </p:nvGrpSpPr>
      <p:grpSpPr>
        <a:xfrm>
          <a:off x="0" y="0"/>
          <a:ext cx="0" cy="0"/>
          <a:chOff x="0" y="0"/>
          <a:chExt cx="0" cy="0"/>
        </a:xfrm>
      </p:grpSpPr>
      <p:sp>
        <p:nvSpPr>
          <p:cNvPr id="167" name="Google Shape;167;p23"/>
          <p:cNvSpPr/>
          <p:nvPr/>
        </p:nvSpPr>
        <p:spPr>
          <a:xfrm>
            <a:off x="0" y="376"/>
            <a:ext cx="5303520" cy="6857624"/>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3"/>
          <p:cNvSpPr txBox="1"/>
          <p:nvPr>
            <p:ph type="title"/>
          </p:nvPr>
        </p:nvSpPr>
        <p:spPr>
          <a:xfrm>
            <a:off x="640131" y="798232"/>
            <a:ext cx="4018800" cy="5262300"/>
          </a:xfrm>
          <a:prstGeom prst="rect">
            <a:avLst/>
          </a:prstGeom>
          <a:noFill/>
          <a:ln>
            <a:noFill/>
          </a:ln>
        </p:spPr>
        <p:txBody>
          <a:bodyPr anchorCtr="0" anchor="ctr" bIns="45700" lIns="91425" spcFirstLastPara="1" rIns="91425" wrap="square" tIns="45700">
            <a:normAutofit/>
          </a:bodyPr>
          <a:lstStyle/>
          <a:p>
            <a:pPr indent="0" lvl="0" marL="0" rtl="0" algn="ctr">
              <a:lnSpc>
                <a:spcPct val="89000"/>
              </a:lnSpc>
              <a:spcBef>
                <a:spcPts val="0"/>
              </a:spcBef>
              <a:spcAft>
                <a:spcPts val="0"/>
              </a:spcAft>
              <a:buClr>
                <a:schemeClr val="lt2"/>
              </a:buClr>
              <a:buSzPts val="5000"/>
              <a:buFont typeface="Libre Franklin"/>
              <a:buNone/>
            </a:pPr>
            <a:r>
              <a:rPr lang="pt-BR" sz="3500">
                <a:solidFill>
                  <a:schemeClr val="lt2"/>
                </a:solidFill>
              </a:rPr>
              <a:t>REFERÊNCIAS</a:t>
            </a:r>
            <a:endParaRPr sz="3500"/>
          </a:p>
        </p:txBody>
      </p:sp>
      <p:sp>
        <p:nvSpPr>
          <p:cNvPr id="169" name="Google Shape;169;p23"/>
          <p:cNvSpPr/>
          <p:nvPr/>
        </p:nvSpPr>
        <p:spPr>
          <a:xfrm>
            <a:off x="5303520" y="376"/>
            <a:ext cx="228600" cy="6858000"/>
          </a:xfrm>
          <a:prstGeom prst="rect">
            <a:avLst/>
          </a:prstGeom>
          <a:solidFill>
            <a:srgbClr val="696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3"/>
          <p:cNvSpPr txBox="1"/>
          <p:nvPr>
            <p:ph idx="1" type="body"/>
          </p:nvPr>
        </p:nvSpPr>
        <p:spPr>
          <a:xfrm>
            <a:off x="6176720" y="791570"/>
            <a:ext cx="4892308" cy="5262390"/>
          </a:xfrm>
          <a:prstGeom prst="rect">
            <a:avLst/>
          </a:prstGeom>
          <a:noFill/>
          <a:ln>
            <a:noFill/>
          </a:ln>
        </p:spPr>
        <p:txBody>
          <a:bodyPr anchorCtr="0" anchor="ctr" bIns="45700" lIns="91425" spcFirstLastPara="1" rIns="91425" wrap="square" tIns="45700">
            <a:noAutofit/>
          </a:bodyPr>
          <a:lstStyle/>
          <a:p>
            <a:pPr indent="-396748" lvl="0" marL="384048" rtl="0" algn="l">
              <a:lnSpc>
                <a:spcPct val="115000"/>
              </a:lnSpc>
              <a:spcBef>
                <a:spcPts val="0"/>
              </a:spcBef>
              <a:spcAft>
                <a:spcPts val="0"/>
              </a:spcAft>
              <a:buSzPts val="2000"/>
              <a:buChar char="■"/>
            </a:pPr>
            <a:r>
              <a:rPr lang="pt-BR" u="sng">
                <a:solidFill>
                  <a:schemeClr val="hlink"/>
                </a:solidFill>
                <a:hlinkClick r:id="rId3"/>
              </a:rPr>
              <a:t>Python · Fate/Grand Order Servants.</a:t>
            </a:r>
            <a:r>
              <a:rPr lang="pt-BR">
                <a:solidFill>
                  <a:schemeClr val="dk1"/>
                </a:solidFill>
              </a:rPr>
              <a:t> </a:t>
            </a:r>
            <a:r>
              <a:rPr lang="pt-BR">
                <a:solidFill>
                  <a:srgbClr val="EAD1DC"/>
                </a:solidFill>
              </a:rPr>
              <a:t>Disponível em: &lt;https://www.kaggle.com/code/firlinuryanto/notebook4699127a6e&gt;. Acesso em: 4 de  Agosto de 2022</a:t>
            </a:r>
            <a:endParaRPr>
              <a:solidFill>
                <a:srgbClr val="EAD1DC"/>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3" name="Shape 103"/>
        <p:cNvGrpSpPr/>
        <p:nvPr/>
      </p:nvGrpSpPr>
      <p:grpSpPr>
        <a:xfrm>
          <a:off x="0" y="0"/>
          <a:ext cx="0" cy="0"/>
          <a:chOff x="0" y="0"/>
          <a:chExt cx="0" cy="0"/>
        </a:xfrm>
      </p:grpSpPr>
      <p:pic>
        <p:nvPicPr>
          <p:cNvPr id="104" name="Google Shape;104;p14"/>
          <p:cNvPicPr preferRelativeResize="0"/>
          <p:nvPr/>
        </p:nvPicPr>
        <p:blipFill rotWithShape="1">
          <a:blip r:embed="rId3">
            <a:alphaModFix/>
          </a:blip>
          <a:srcRect b="45388" l="0" r="0" t="0"/>
          <a:stretch/>
        </p:blipFill>
        <p:spPr>
          <a:xfrm flipH="1">
            <a:off x="-3267650" y="255275"/>
            <a:ext cx="10972930" cy="6705599"/>
          </a:xfrm>
          <a:prstGeom prst="rect">
            <a:avLst/>
          </a:prstGeom>
          <a:noFill/>
          <a:ln>
            <a:noFill/>
          </a:ln>
        </p:spPr>
      </p:pic>
      <p:sp>
        <p:nvSpPr>
          <p:cNvPr id="105" name="Google Shape;105;p14"/>
          <p:cNvSpPr txBox="1"/>
          <p:nvPr/>
        </p:nvSpPr>
        <p:spPr>
          <a:xfrm>
            <a:off x="4919400" y="900800"/>
            <a:ext cx="6506400" cy="1781400"/>
          </a:xfrm>
          <a:prstGeom prst="rect">
            <a:avLst/>
          </a:prstGeom>
          <a:noFill/>
          <a:ln>
            <a:noFill/>
          </a:ln>
        </p:spPr>
        <p:txBody>
          <a:bodyPr anchorCtr="0" anchor="t" bIns="35550" lIns="206575" spcFirstLastPara="1" rIns="199125" wrap="square" tIns="35550">
            <a:noAutofit/>
          </a:bodyPr>
          <a:lstStyle/>
          <a:p>
            <a:pPr indent="0" lvl="0" marL="457200" marR="0" rtl="0" algn="just">
              <a:lnSpc>
                <a:spcPct val="90000"/>
              </a:lnSpc>
              <a:spcBef>
                <a:spcPts val="0"/>
              </a:spcBef>
              <a:spcAft>
                <a:spcPts val="0"/>
              </a:spcAft>
              <a:buNone/>
            </a:pPr>
            <a:r>
              <a:rPr lang="pt-BR" sz="2200">
                <a:solidFill>
                  <a:srgbClr val="EAD1DC"/>
                </a:solidFill>
                <a:latin typeface="Libre Franklin"/>
                <a:ea typeface="Libre Franklin"/>
                <a:cs typeface="Libre Franklin"/>
                <a:sym typeface="Libre Franklin"/>
              </a:rPr>
              <a:t>O estudo apresentado tem o intuito de demonstrar a natureza predatória dos jogos “gacha” japoneses, usando como exemplo uma das mais famosas franquias. Em sua maioria jogos de estilo “anime” tendem a usar de estereótipos femininos e designs criativos, em sua maioria sensualizados, para atrair a atenção de seus jogadores, tendo como foco o público masculino e o lucro de seus personagens.</a:t>
            </a:r>
            <a:endParaRPr sz="2200">
              <a:solidFill>
                <a:srgbClr val="EAD1DC"/>
              </a:solidFill>
              <a:latin typeface="Libre Franklin"/>
              <a:ea typeface="Libre Franklin"/>
              <a:cs typeface="Libre Franklin"/>
              <a:sym typeface="Libre Franklin"/>
            </a:endParaRPr>
          </a:p>
          <a:p>
            <a:pPr indent="0" lvl="0" marL="457200" marR="0" rtl="0" algn="just">
              <a:lnSpc>
                <a:spcPct val="90000"/>
              </a:lnSpc>
              <a:spcBef>
                <a:spcPts val="0"/>
              </a:spcBef>
              <a:spcAft>
                <a:spcPts val="0"/>
              </a:spcAft>
              <a:buNone/>
            </a:pPr>
            <a:r>
              <a:t/>
            </a:r>
            <a:endParaRPr sz="2200">
              <a:solidFill>
                <a:srgbClr val="EAD1DC"/>
              </a:solidFill>
              <a:latin typeface="Libre Franklin"/>
              <a:ea typeface="Libre Franklin"/>
              <a:cs typeface="Libre Franklin"/>
              <a:sym typeface="Libre Franklin"/>
            </a:endParaRPr>
          </a:p>
          <a:p>
            <a:pPr indent="0" lvl="0" marL="457200" marR="0" rtl="0" algn="just">
              <a:lnSpc>
                <a:spcPct val="90000"/>
              </a:lnSpc>
              <a:spcBef>
                <a:spcPts val="0"/>
              </a:spcBef>
              <a:spcAft>
                <a:spcPts val="0"/>
              </a:spcAft>
              <a:buNone/>
            </a:pPr>
            <a:r>
              <a:rPr lang="pt-BR" sz="2200">
                <a:solidFill>
                  <a:srgbClr val="EAD1DC"/>
                </a:solidFill>
                <a:latin typeface="Libre Franklin"/>
                <a:ea typeface="Libre Franklin"/>
                <a:cs typeface="Libre Franklin"/>
                <a:sym typeface="Libre Franklin"/>
              </a:rPr>
              <a:t>Fate/Grand Order caracteriza figuras históricas como espíritos heróicos reencarnados na guerra do santo graal como servos. Boa parte das figuras masculinas são </a:t>
            </a:r>
            <a:r>
              <a:rPr lang="pt-BR" sz="2200">
                <a:solidFill>
                  <a:srgbClr val="EAD1DC"/>
                </a:solidFill>
                <a:latin typeface="Libre Franklin"/>
                <a:ea typeface="Libre Franklin"/>
                <a:cs typeface="Libre Franklin"/>
                <a:sym typeface="Libre Franklin"/>
              </a:rPr>
              <a:t>representadas</a:t>
            </a:r>
            <a:r>
              <a:rPr lang="pt-BR" sz="2200">
                <a:solidFill>
                  <a:srgbClr val="EAD1DC"/>
                </a:solidFill>
                <a:latin typeface="Libre Franklin"/>
                <a:ea typeface="Libre Franklin"/>
                <a:cs typeface="Libre Franklin"/>
                <a:sym typeface="Libre Franklin"/>
              </a:rPr>
              <a:t> por personagens femininos.</a:t>
            </a:r>
            <a:endParaRPr sz="2200">
              <a:solidFill>
                <a:srgbClr val="EAD1DC"/>
              </a:solidFill>
              <a:latin typeface="Libre Franklin"/>
              <a:ea typeface="Libre Franklin"/>
              <a:cs typeface="Libre Franklin"/>
              <a:sym typeface="Libre Frankli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9" name="Shape 109"/>
        <p:cNvGrpSpPr/>
        <p:nvPr/>
      </p:nvGrpSpPr>
      <p:grpSpPr>
        <a:xfrm>
          <a:off x="0" y="0"/>
          <a:ext cx="0" cy="0"/>
          <a:chOff x="0" y="0"/>
          <a:chExt cx="0" cy="0"/>
        </a:xfrm>
      </p:grpSpPr>
      <p:pic>
        <p:nvPicPr>
          <p:cNvPr id="110" name="Google Shape;110;p15"/>
          <p:cNvPicPr preferRelativeResize="0"/>
          <p:nvPr/>
        </p:nvPicPr>
        <p:blipFill rotWithShape="1">
          <a:blip r:embed="rId3">
            <a:alphaModFix/>
          </a:blip>
          <a:srcRect b="58333" l="0" r="0" t="0"/>
          <a:stretch/>
        </p:blipFill>
        <p:spPr>
          <a:xfrm>
            <a:off x="6262450" y="-62675"/>
            <a:ext cx="9571750" cy="6983351"/>
          </a:xfrm>
          <a:prstGeom prst="rect">
            <a:avLst/>
          </a:prstGeom>
          <a:noFill/>
          <a:ln>
            <a:noFill/>
          </a:ln>
        </p:spPr>
      </p:pic>
      <p:sp>
        <p:nvSpPr>
          <p:cNvPr id="111" name="Google Shape;111;p15"/>
          <p:cNvSpPr txBox="1"/>
          <p:nvPr/>
        </p:nvSpPr>
        <p:spPr>
          <a:xfrm>
            <a:off x="818900" y="1509600"/>
            <a:ext cx="6506400" cy="1781400"/>
          </a:xfrm>
          <a:prstGeom prst="rect">
            <a:avLst/>
          </a:prstGeom>
          <a:noFill/>
          <a:ln>
            <a:noFill/>
          </a:ln>
        </p:spPr>
        <p:txBody>
          <a:bodyPr anchorCtr="0" anchor="t" bIns="35550" lIns="206575" spcFirstLastPara="1" rIns="199125" wrap="square" tIns="35550">
            <a:noAutofit/>
          </a:bodyPr>
          <a:lstStyle/>
          <a:p>
            <a:pPr indent="0" lvl="0" marL="457200" marR="0" rtl="0" algn="just">
              <a:lnSpc>
                <a:spcPct val="90000"/>
              </a:lnSpc>
              <a:spcBef>
                <a:spcPts val="0"/>
              </a:spcBef>
              <a:spcAft>
                <a:spcPts val="0"/>
              </a:spcAft>
              <a:buNone/>
            </a:pPr>
            <a:r>
              <a:rPr lang="pt-BR" sz="2200">
                <a:solidFill>
                  <a:srgbClr val="EAD1DC"/>
                </a:solidFill>
                <a:latin typeface="Libre Franklin"/>
                <a:ea typeface="Libre Franklin"/>
                <a:cs typeface="Libre Franklin"/>
                <a:sym typeface="Libre Franklin"/>
              </a:rPr>
              <a:t>Entrevistas com os desenvolvedores indicam que, em 2022, os personagens que alcançaram nível máximo são, em sua maioria, femininos (Morgan, Melusine, Jeanne D’Arc, entre outras). Tais personagens tem seu combo de habilidades listados como “meta” graças ao alto desempenho em níveis avançados do jogo</a:t>
            </a:r>
            <a:endParaRPr sz="2200">
              <a:solidFill>
                <a:srgbClr val="EAD1DC"/>
              </a:solidFill>
              <a:latin typeface="Libre Franklin"/>
              <a:ea typeface="Libre Franklin"/>
              <a:cs typeface="Libre Franklin"/>
              <a:sym typeface="Libre Franklin"/>
            </a:endParaRPr>
          </a:p>
        </p:txBody>
      </p:sp>
      <p:pic>
        <p:nvPicPr>
          <p:cNvPr id="112" name="Google Shape;112;p15"/>
          <p:cNvPicPr preferRelativeResize="0"/>
          <p:nvPr/>
        </p:nvPicPr>
        <p:blipFill>
          <a:blip r:embed="rId4">
            <a:alphaModFix/>
          </a:blip>
          <a:stretch>
            <a:fillRect/>
          </a:stretch>
        </p:blipFill>
        <p:spPr>
          <a:xfrm>
            <a:off x="1210475" y="4625200"/>
            <a:ext cx="4890855" cy="3262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6" name="Shape 116"/>
        <p:cNvGrpSpPr/>
        <p:nvPr/>
      </p:nvGrpSpPr>
      <p:grpSpPr>
        <a:xfrm>
          <a:off x="0" y="0"/>
          <a:ext cx="0" cy="0"/>
          <a:chOff x="0" y="0"/>
          <a:chExt cx="0" cy="0"/>
        </a:xfrm>
      </p:grpSpPr>
      <p:pic>
        <p:nvPicPr>
          <p:cNvPr id="117" name="Google Shape;117;p16"/>
          <p:cNvPicPr preferRelativeResize="0"/>
          <p:nvPr/>
        </p:nvPicPr>
        <p:blipFill rotWithShape="1">
          <a:blip r:embed="rId3">
            <a:alphaModFix/>
          </a:blip>
          <a:srcRect b="63736" l="0" r="0" t="0"/>
          <a:stretch/>
        </p:blipFill>
        <p:spPr>
          <a:xfrm flipH="1">
            <a:off x="-2885637" y="-485975"/>
            <a:ext cx="10126015" cy="7343975"/>
          </a:xfrm>
          <a:prstGeom prst="rect">
            <a:avLst/>
          </a:prstGeom>
          <a:noFill/>
          <a:ln>
            <a:noFill/>
          </a:ln>
        </p:spPr>
      </p:pic>
      <p:sp>
        <p:nvSpPr>
          <p:cNvPr id="118" name="Google Shape;118;p16"/>
          <p:cNvSpPr txBox="1"/>
          <p:nvPr/>
        </p:nvSpPr>
        <p:spPr>
          <a:xfrm>
            <a:off x="5400575" y="1087075"/>
            <a:ext cx="6506400" cy="1781400"/>
          </a:xfrm>
          <a:prstGeom prst="rect">
            <a:avLst/>
          </a:prstGeom>
          <a:noFill/>
          <a:ln>
            <a:noFill/>
          </a:ln>
        </p:spPr>
        <p:txBody>
          <a:bodyPr anchorCtr="0" anchor="t" bIns="35550" lIns="206575" spcFirstLastPara="1" rIns="199125" wrap="square" tIns="35550">
            <a:noAutofit/>
          </a:bodyPr>
          <a:lstStyle/>
          <a:p>
            <a:pPr indent="0" lvl="0" marL="457200" marR="0" rtl="0" algn="ctr">
              <a:lnSpc>
                <a:spcPct val="90000"/>
              </a:lnSpc>
              <a:spcBef>
                <a:spcPts val="0"/>
              </a:spcBef>
              <a:spcAft>
                <a:spcPts val="0"/>
              </a:spcAft>
              <a:buNone/>
            </a:pPr>
            <a:r>
              <a:rPr lang="pt-BR" sz="2200">
                <a:solidFill>
                  <a:srgbClr val="EAD1DC"/>
                </a:solidFill>
                <a:latin typeface="Libre Franklin"/>
                <a:ea typeface="Libre Franklin"/>
                <a:cs typeface="Libre Franklin"/>
                <a:sym typeface="Libre Franklin"/>
              </a:rPr>
              <a:t>A base de dados escolhida consiste de:</a:t>
            </a:r>
            <a:endParaRPr sz="2200">
              <a:solidFill>
                <a:srgbClr val="EAD1DC"/>
              </a:solidFill>
              <a:latin typeface="Libre Franklin"/>
              <a:ea typeface="Libre Franklin"/>
              <a:cs typeface="Libre Franklin"/>
              <a:sym typeface="Libre Franklin"/>
            </a:endParaRPr>
          </a:p>
          <a:p>
            <a:pPr indent="0" lvl="0" marL="457200" marR="0" rtl="0" algn="just">
              <a:lnSpc>
                <a:spcPct val="90000"/>
              </a:lnSpc>
              <a:spcBef>
                <a:spcPts val="0"/>
              </a:spcBef>
              <a:spcAft>
                <a:spcPts val="0"/>
              </a:spcAft>
              <a:buNone/>
            </a:pPr>
            <a:r>
              <a:t/>
            </a:r>
            <a:endParaRPr sz="2200">
              <a:solidFill>
                <a:srgbClr val="EAD1DC"/>
              </a:solidFill>
              <a:latin typeface="Libre Franklin"/>
              <a:ea typeface="Libre Franklin"/>
              <a:cs typeface="Libre Franklin"/>
              <a:sym typeface="Libre Franklin"/>
            </a:endParaRPr>
          </a:p>
          <a:p>
            <a:pPr indent="-368300" lvl="0" marL="457200" marR="0" rtl="0" algn="just">
              <a:lnSpc>
                <a:spcPct val="90000"/>
              </a:lnSpc>
              <a:spcBef>
                <a:spcPts val="0"/>
              </a:spcBef>
              <a:spcAft>
                <a:spcPts val="0"/>
              </a:spcAft>
              <a:buClr>
                <a:srgbClr val="EAD1DC"/>
              </a:buClr>
              <a:buSzPts val="2200"/>
              <a:buFont typeface="Libre Franklin"/>
              <a:buChar char="●"/>
            </a:pPr>
            <a:r>
              <a:rPr lang="pt-BR" sz="2200">
                <a:solidFill>
                  <a:srgbClr val="EAD1DC"/>
                </a:solidFill>
                <a:latin typeface="Libre Franklin"/>
                <a:ea typeface="Libre Franklin"/>
                <a:cs typeface="Libre Franklin"/>
                <a:sym typeface="Libre Franklin"/>
              </a:rPr>
              <a:t>21 colunas</a:t>
            </a:r>
            <a:endParaRPr sz="2200">
              <a:solidFill>
                <a:srgbClr val="EAD1DC"/>
              </a:solidFill>
              <a:latin typeface="Libre Franklin"/>
              <a:ea typeface="Libre Franklin"/>
              <a:cs typeface="Libre Franklin"/>
              <a:sym typeface="Libre Franklin"/>
            </a:endParaRPr>
          </a:p>
          <a:p>
            <a:pPr indent="-368300" lvl="0" marL="457200" marR="0" rtl="0" algn="just">
              <a:lnSpc>
                <a:spcPct val="90000"/>
              </a:lnSpc>
              <a:spcBef>
                <a:spcPts val="0"/>
              </a:spcBef>
              <a:spcAft>
                <a:spcPts val="0"/>
              </a:spcAft>
              <a:buClr>
                <a:srgbClr val="EAD1DC"/>
              </a:buClr>
              <a:buSzPts val="2200"/>
              <a:buFont typeface="Libre Franklin"/>
              <a:buChar char="●"/>
            </a:pPr>
            <a:r>
              <a:rPr lang="pt-BR" sz="2200">
                <a:solidFill>
                  <a:srgbClr val="EAD1DC"/>
                </a:solidFill>
                <a:latin typeface="Libre Franklin"/>
                <a:ea typeface="Libre Franklin"/>
                <a:cs typeface="Libre Franklin"/>
                <a:sym typeface="Libre Franklin"/>
              </a:rPr>
              <a:t>308 linhas</a:t>
            </a:r>
            <a:endParaRPr sz="2200">
              <a:solidFill>
                <a:srgbClr val="EAD1DC"/>
              </a:solidFill>
              <a:latin typeface="Libre Franklin"/>
              <a:ea typeface="Libre Franklin"/>
              <a:cs typeface="Libre Franklin"/>
              <a:sym typeface="Libre Franklin"/>
            </a:endParaRPr>
          </a:p>
          <a:p>
            <a:pPr indent="-368300" lvl="0" marL="457200" marR="0" rtl="0" algn="just">
              <a:lnSpc>
                <a:spcPct val="90000"/>
              </a:lnSpc>
              <a:spcBef>
                <a:spcPts val="0"/>
              </a:spcBef>
              <a:spcAft>
                <a:spcPts val="0"/>
              </a:spcAft>
              <a:buClr>
                <a:srgbClr val="EAD1DC"/>
              </a:buClr>
              <a:buSzPts val="2200"/>
              <a:buFont typeface="Libre Franklin"/>
              <a:buChar char="●"/>
            </a:pPr>
            <a:r>
              <a:rPr lang="pt-BR" sz="2200">
                <a:solidFill>
                  <a:srgbClr val="EAD1DC"/>
                </a:solidFill>
                <a:latin typeface="Libre Franklin"/>
                <a:ea typeface="Libre Franklin"/>
                <a:cs typeface="Libre Franklin"/>
                <a:sym typeface="Libre Franklin"/>
              </a:rPr>
              <a:t>foram utilizados dois dados: gênero e força</a:t>
            </a:r>
            <a:endParaRPr sz="2200">
              <a:solidFill>
                <a:srgbClr val="EAD1DC"/>
              </a:solidFill>
              <a:latin typeface="Libre Franklin"/>
              <a:ea typeface="Libre Franklin"/>
              <a:cs typeface="Libre Franklin"/>
              <a:sym typeface="Libre Frankli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2" name="Shape 122"/>
        <p:cNvGrpSpPr/>
        <p:nvPr/>
      </p:nvGrpSpPr>
      <p:grpSpPr>
        <a:xfrm>
          <a:off x="0" y="0"/>
          <a:ext cx="0" cy="0"/>
          <a:chOff x="0" y="0"/>
          <a:chExt cx="0" cy="0"/>
        </a:xfrm>
      </p:grpSpPr>
      <p:pic>
        <p:nvPicPr>
          <p:cNvPr id="123" name="Google Shape;123;p17"/>
          <p:cNvPicPr preferRelativeResize="0"/>
          <p:nvPr/>
        </p:nvPicPr>
        <p:blipFill>
          <a:blip r:embed="rId3">
            <a:alphaModFix/>
          </a:blip>
          <a:stretch>
            <a:fillRect/>
          </a:stretch>
        </p:blipFill>
        <p:spPr>
          <a:xfrm>
            <a:off x="4844975" y="-235900"/>
            <a:ext cx="9651075" cy="9651075"/>
          </a:xfrm>
          <a:prstGeom prst="rect">
            <a:avLst/>
          </a:prstGeom>
          <a:noFill/>
          <a:ln>
            <a:noFill/>
          </a:ln>
        </p:spPr>
      </p:pic>
      <p:sp>
        <p:nvSpPr>
          <p:cNvPr id="124" name="Google Shape;124;p17"/>
          <p:cNvSpPr txBox="1"/>
          <p:nvPr/>
        </p:nvSpPr>
        <p:spPr>
          <a:xfrm>
            <a:off x="675525" y="1086175"/>
            <a:ext cx="6506400" cy="5485500"/>
          </a:xfrm>
          <a:prstGeom prst="rect">
            <a:avLst/>
          </a:prstGeom>
          <a:noFill/>
          <a:ln>
            <a:noFill/>
          </a:ln>
        </p:spPr>
        <p:txBody>
          <a:bodyPr anchorCtr="0" anchor="t" bIns="35550" lIns="206575" spcFirstLastPara="1" rIns="199125" wrap="square" tIns="35550">
            <a:noAutofit/>
          </a:bodyPr>
          <a:lstStyle/>
          <a:p>
            <a:pPr indent="0" lvl="0" marL="457200" marR="0" rtl="0" algn="ctr">
              <a:lnSpc>
                <a:spcPct val="90000"/>
              </a:lnSpc>
              <a:spcBef>
                <a:spcPts val="0"/>
              </a:spcBef>
              <a:spcAft>
                <a:spcPts val="0"/>
              </a:spcAft>
              <a:buNone/>
            </a:pPr>
            <a:r>
              <a:rPr lang="pt-BR" sz="2200">
                <a:solidFill>
                  <a:srgbClr val="EAD1DC"/>
                </a:solidFill>
                <a:latin typeface="Libre Franklin"/>
                <a:ea typeface="Libre Franklin"/>
                <a:cs typeface="Libre Franklin"/>
                <a:sym typeface="Libre Franklin"/>
              </a:rPr>
              <a:t>MÉTODOS</a:t>
            </a:r>
            <a:endParaRPr sz="2200">
              <a:solidFill>
                <a:srgbClr val="EAD1DC"/>
              </a:solidFill>
              <a:latin typeface="Libre Franklin"/>
              <a:ea typeface="Libre Franklin"/>
              <a:cs typeface="Libre Franklin"/>
              <a:sym typeface="Libre Franklin"/>
            </a:endParaRPr>
          </a:p>
          <a:p>
            <a:pPr indent="0" lvl="0" marL="457200" marR="0" rtl="0" algn="ctr">
              <a:lnSpc>
                <a:spcPct val="90000"/>
              </a:lnSpc>
              <a:spcBef>
                <a:spcPts val="0"/>
              </a:spcBef>
              <a:spcAft>
                <a:spcPts val="0"/>
              </a:spcAft>
              <a:buNone/>
            </a:pPr>
            <a:r>
              <a:t/>
            </a:r>
            <a:endParaRPr sz="2200">
              <a:solidFill>
                <a:srgbClr val="EAD1DC"/>
              </a:solidFill>
              <a:latin typeface="Libre Franklin"/>
              <a:ea typeface="Libre Franklin"/>
              <a:cs typeface="Libre Franklin"/>
              <a:sym typeface="Libre Franklin"/>
            </a:endParaRPr>
          </a:p>
          <a:p>
            <a:pPr indent="-368300" lvl="0" marL="457200" marR="0" rtl="0" algn="l">
              <a:lnSpc>
                <a:spcPct val="90000"/>
              </a:lnSpc>
              <a:spcBef>
                <a:spcPts val="0"/>
              </a:spcBef>
              <a:spcAft>
                <a:spcPts val="0"/>
              </a:spcAft>
              <a:buClr>
                <a:srgbClr val="EAD1DC"/>
              </a:buClr>
              <a:buSzPts val="2200"/>
              <a:buFont typeface="Libre Franklin"/>
              <a:buChar char="●"/>
            </a:pPr>
            <a:r>
              <a:rPr lang="pt-BR" sz="2200">
                <a:solidFill>
                  <a:srgbClr val="EAD1DC"/>
                </a:solidFill>
                <a:latin typeface="Libre Franklin"/>
                <a:ea typeface="Libre Franklin"/>
                <a:cs typeface="Libre Franklin"/>
                <a:sym typeface="Libre Franklin"/>
              </a:rPr>
              <a:t>barplot para ambas as variáveis qualitativas</a:t>
            </a:r>
            <a:endParaRPr sz="2200">
              <a:solidFill>
                <a:srgbClr val="EAD1DC"/>
              </a:solidFill>
              <a:latin typeface="Libre Franklin"/>
              <a:ea typeface="Libre Franklin"/>
              <a:cs typeface="Libre Franklin"/>
              <a:sym typeface="Libre Franklin"/>
            </a:endParaRPr>
          </a:p>
          <a:p>
            <a:pPr indent="-368300" lvl="0" marL="457200" marR="0" rtl="0" algn="l">
              <a:lnSpc>
                <a:spcPct val="90000"/>
              </a:lnSpc>
              <a:spcBef>
                <a:spcPts val="0"/>
              </a:spcBef>
              <a:spcAft>
                <a:spcPts val="0"/>
              </a:spcAft>
              <a:buClr>
                <a:srgbClr val="EAD1DC"/>
              </a:buClr>
              <a:buSzPts val="2200"/>
              <a:buFont typeface="Libre Franklin"/>
              <a:buChar char="●"/>
            </a:pPr>
            <a:r>
              <a:rPr lang="pt-BR" sz="2200">
                <a:solidFill>
                  <a:srgbClr val="EAD1DC"/>
                </a:solidFill>
                <a:latin typeface="Libre Franklin"/>
                <a:ea typeface="Libre Franklin"/>
                <a:cs typeface="Libre Franklin"/>
                <a:sym typeface="Libre Franklin"/>
              </a:rPr>
              <a:t>prop.table</a:t>
            </a:r>
            <a:endParaRPr sz="2200">
              <a:solidFill>
                <a:srgbClr val="EAD1DC"/>
              </a:solidFill>
              <a:latin typeface="Libre Franklin"/>
              <a:ea typeface="Libre Franklin"/>
              <a:cs typeface="Libre Franklin"/>
              <a:sym typeface="Libre Franklin"/>
            </a:endParaRPr>
          </a:p>
          <a:p>
            <a:pPr indent="-368300" lvl="0" marL="457200" marR="0" rtl="0" algn="l">
              <a:lnSpc>
                <a:spcPct val="90000"/>
              </a:lnSpc>
              <a:spcBef>
                <a:spcPts val="0"/>
              </a:spcBef>
              <a:spcAft>
                <a:spcPts val="0"/>
              </a:spcAft>
              <a:buClr>
                <a:srgbClr val="EAD1DC"/>
              </a:buClr>
              <a:buSzPts val="2200"/>
              <a:buFont typeface="Libre Franklin"/>
              <a:buChar char="●"/>
            </a:pPr>
            <a:r>
              <a:rPr lang="pt-BR" sz="2200">
                <a:solidFill>
                  <a:srgbClr val="EAD1DC"/>
                </a:solidFill>
                <a:latin typeface="Libre Franklin"/>
                <a:ea typeface="Libre Franklin"/>
                <a:cs typeface="Libre Franklin"/>
                <a:sym typeface="Libre Franklin"/>
              </a:rPr>
              <a:t>porcentagem</a:t>
            </a:r>
            <a:endParaRPr sz="2200">
              <a:solidFill>
                <a:srgbClr val="EAD1DC"/>
              </a:solidFill>
              <a:latin typeface="Libre Franklin"/>
              <a:ea typeface="Libre Franklin"/>
              <a:cs typeface="Libre Franklin"/>
              <a:sym typeface="Libre Franklin"/>
            </a:endParaRPr>
          </a:p>
          <a:p>
            <a:pPr indent="-368300" lvl="0" marL="457200" marR="0" rtl="0" algn="l">
              <a:lnSpc>
                <a:spcPct val="90000"/>
              </a:lnSpc>
              <a:spcBef>
                <a:spcPts val="0"/>
              </a:spcBef>
              <a:spcAft>
                <a:spcPts val="0"/>
              </a:spcAft>
              <a:buClr>
                <a:srgbClr val="EAD1DC"/>
              </a:buClr>
              <a:buSzPts val="2200"/>
              <a:buFont typeface="Libre Franklin"/>
              <a:buChar char="●"/>
            </a:pPr>
            <a:r>
              <a:rPr lang="pt-BR" sz="2200">
                <a:solidFill>
                  <a:srgbClr val="EAD1DC"/>
                </a:solidFill>
                <a:latin typeface="Libre Franklin"/>
                <a:ea typeface="Libre Franklin"/>
                <a:cs typeface="Libre Franklin"/>
                <a:sym typeface="Libre Franklin"/>
              </a:rPr>
              <a:t>teste hipótese</a:t>
            </a:r>
            <a:endParaRPr sz="2200">
              <a:solidFill>
                <a:srgbClr val="EAD1DC"/>
              </a:solidFill>
              <a:latin typeface="Libre Franklin"/>
              <a:ea typeface="Libre Franklin"/>
              <a:cs typeface="Libre Franklin"/>
              <a:sym typeface="Libre Frankli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8" name="Shape 128"/>
        <p:cNvGrpSpPr/>
        <p:nvPr/>
      </p:nvGrpSpPr>
      <p:grpSpPr>
        <a:xfrm>
          <a:off x="0" y="0"/>
          <a:ext cx="0" cy="0"/>
          <a:chOff x="0" y="0"/>
          <a:chExt cx="0" cy="0"/>
        </a:xfrm>
      </p:grpSpPr>
      <p:pic>
        <p:nvPicPr>
          <p:cNvPr id="129" name="Google Shape;129;p18"/>
          <p:cNvPicPr preferRelativeResize="0"/>
          <p:nvPr/>
        </p:nvPicPr>
        <p:blipFill rotWithShape="1">
          <a:blip r:embed="rId3">
            <a:alphaModFix/>
          </a:blip>
          <a:srcRect b="71274" l="0" r="0" t="0"/>
          <a:stretch/>
        </p:blipFill>
        <p:spPr>
          <a:xfrm>
            <a:off x="-1013925" y="590200"/>
            <a:ext cx="8810750" cy="6267802"/>
          </a:xfrm>
          <a:prstGeom prst="rect">
            <a:avLst/>
          </a:prstGeom>
          <a:noFill/>
          <a:ln>
            <a:noFill/>
          </a:ln>
        </p:spPr>
      </p:pic>
      <p:grpSp>
        <p:nvGrpSpPr>
          <p:cNvPr id="130" name="Google Shape;130;p18"/>
          <p:cNvGrpSpPr/>
          <p:nvPr/>
        </p:nvGrpSpPr>
        <p:grpSpPr>
          <a:xfrm>
            <a:off x="5024647" y="1913559"/>
            <a:ext cx="6506425" cy="2584059"/>
            <a:chOff x="-25" y="-288571"/>
            <a:chExt cx="6506425" cy="2584059"/>
          </a:xfrm>
        </p:grpSpPr>
        <p:sp>
          <p:nvSpPr>
            <p:cNvPr id="131" name="Google Shape;131;p18"/>
            <p:cNvSpPr/>
            <p:nvPr/>
          </p:nvSpPr>
          <p:spPr>
            <a:xfrm>
              <a:off x="-25" y="1321988"/>
              <a:ext cx="6506400" cy="973500"/>
            </a:xfrm>
            <a:prstGeom prst="roundRect">
              <a:avLst>
                <a:gd fmla="val 16667" name="adj"/>
              </a:avLst>
            </a:prstGeom>
            <a:solidFill>
              <a:srgbClr val="CFE2F3"/>
            </a:solidFill>
            <a:ln cap="flat" cmpd="sng" w="349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
            <p:cNvSpPr txBox="1"/>
            <p:nvPr/>
          </p:nvSpPr>
          <p:spPr>
            <a:xfrm>
              <a:off x="47531" y="1369557"/>
              <a:ext cx="6411300" cy="878400"/>
            </a:xfrm>
            <a:prstGeom prst="rect">
              <a:avLst/>
            </a:prstGeom>
            <a:solidFill>
              <a:srgbClr val="CFE2F3"/>
            </a:solidFill>
            <a:ln>
              <a:noFill/>
            </a:ln>
          </p:spPr>
          <p:txBody>
            <a:bodyPr anchorCtr="0" anchor="ctr" bIns="99050" lIns="99050" spcFirstLastPara="1" rIns="99050" wrap="square" tIns="99050">
              <a:noAutofit/>
            </a:bodyPr>
            <a:lstStyle/>
            <a:p>
              <a:pPr indent="0" lvl="0" marL="0" rtl="0" algn="l">
                <a:lnSpc>
                  <a:spcPct val="90000"/>
                </a:lnSpc>
                <a:spcBef>
                  <a:spcPts val="0"/>
                </a:spcBef>
                <a:spcAft>
                  <a:spcPts val="0"/>
                </a:spcAft>
                <a:buClr>
                  <a:schemeClr val="lt1"/>
                </a:buClr>
                <a:buSzPts val="2600"/>
                <a:buFont typeface="Libre Franklin"/>
                <a:buNone/>
              </a:pPr>
              <a:r>
                <a:rPr lang="pt-BR" sz="2600">
                  <a:solidFill>
                    <a:srgbClr val="0B5394"/>
                  </a:solidFill>
                  <a:latin typeface="Libre Franklin"/>
                  <a:ea typeface="Libre Franklin"/>
                  <a:cs typeface="Libre Franklin"/>
                  <a:sym typeface="Libre Franklin"/>
                </a:rPr>
                <a:t>% personagens masculinos: 57%</a:t>
              </a:r>
              <a:endParaRPr b="0" i="0" sz="2600" u="none" cap="none" strike="noStrike">
                <a:solidFill>
                  <a:srgbClr val="0B5394"/>
                </a:solidFill>
                <a:latin typeface="Libre Franklin"/>
                <a:ea typeface="Libre Franklin"/>
                <a:cs typeface="Libre Franklin"/>
                <a:sym typeface="Libre Franklin"/>
              </a:endParaRPr>
            </a:p>
          </p:txBody>
        </p:sp>
        <p:sp>
          <p:nvSpPr>
            <p:cNvPr id="133" name="Google Shape;133;p18"/>
            <p:cNvSpPr/>
            <p:nvPr/>
          </p:nvSpPr>
          <p:spPr>
            <a:xfrm>
              <a:off x="0" y="-288571"/>
              <a:ext cx="6506400" cy="973500"/>
            </a:xfrm>
            <a:prstGeom prst="roundRect">
              <a:avLst>
                <a:gd fmla="val 16667" name="adj"/>
              </a:avLst>
            </a:prstGeom>
            <a:solidFill>
              <a:srgbClr val="CFE2F3"/>
            </a:solidFill>
            <a:ln cap="flat" cmpd="sng" w="349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lt1"/>
                </a:buClr>
                <a:buSzPts val="2600"/>
                <a:buFont typeface="Libre Franklin"/>
                <a:buNone/>
              </a:pPr>
              <a:r>
                <a:rPr lang="pt-BR" sz="2600">
                  <a:solidFill>
                    <a:srgbClr val="0B5394"/>
                  </a:solidFill>
                  <a:latin typeface="Libre Franklin"/>
                  <a:ea typeface="Libre Franklin"/>
                  <a:cs typeface="Libre Franklin"/>
                  <a:sym typeface="Libre Franklin"/>
                </a:rPr>
                <a:t>% personagens femininos: 60%</a:t>
              </a:r>
              <a:endParaRPr>
                <a:solidFill>
                  <a:srgbClr val="0B5394"/>
                </a:solidFill>
              </a:endParaRPr>
            </a:p>
          </p:txBody>
        </p:sp>
      </p:grpSp>
      <p:sp>
        <p:nvSpPr>
          <p:cNvPr id="134" name="Google Shape;134;p18"/>
          <p:cNvSpPr/>
          <p:nvPr/>
        </p:nvSpPr>
        <p:spPr>
          <a:xfrm>
            <a:off x="5024672" y="4943109"/>
            <a:ext cx="6506400" cy="973500"/>
          </a:xfrm>
          <a:prstGeom prst="roundRect">
            <a:avLst>
              <a:gd fmla="val 16667" name="adj"/>
            </a:avLst>
          </a:prstGeom>
          <a:solidFill>
            <a:srgbClr val="CFE2F3"/>
          </a:solidFill>
          <a:ln cap="flat" cmpd="sng" w="349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lt1"/>
              </a:buClr>
              <a:buSzPts val="2600"/>
              <a:buFont typeface="Libre Franklin"/>
              <a:buNone/>
            </a:pPr>
            <a:r>
              <a:rPr lang="pt-BR" sz="2600">
                <a:solidFill>
                  <a:srgbClr val="0B5394"/>
                </a:solidFill>
                <a:latin typeface="Libre Franklin"/>
                <a:ea typeface="Libre Franklin"/>
                <a:cs typeface="Libre Franklin"/>
                <a:sym typeface="Libre Franklin"/>
              </a:rPr>
              <a:t>% gênero indefinido: 3%</a:t>
            </a:r>
            <a:endParaRPr>
              <a:solidFill>
                <a:srgbClr val="0B5394"/>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8" name="Shape 138"/>
        <p:cNvGrpSpPr/>
        <p:nvPr/>
      </p:nvGrpSpPr>
      <p:grpSpPr>
        <a:xfrm>
          <a:off x="0" y="0"/>
          <a:ext cx="0" cy="0"/>
          <a:chOff x="0" y="0"/>
          <a:chExt cx="0" cy="0"/>
        </a:xfrm>
      </p:grpSpPr>
      <p:pic>
        <p:nvPicPr>
          <p:cNvPr id="139" name="Google Shape;139;p19"/>
          <p:cNvPicPr preferRelativeResize="0"/>
          <p:nvPr/>
        </p:nvPicPr>
        <p:blipFill>
          <a:blip r:embed="rId3">
            <a:alphaModFix/>
          </a:blip>
          <a:stretch>
            <a:fillRect/>
          </a:stretch>
        </p:blipFill>
        <p:spPr>
          <a:xfrm>
            <a:off x="183100" y="587938"/>
            <a:ext cx="6055475" cy="5682130"/>
          </a:xfrm>
          <a:prstGeom prst="rect">
            <a:avLst/>
          </a:prstGeom>
          <a:noFill/>
          <a:ln>
            <a:noFill/>
          </a:ln>
        </p:spPr>
      </p:pic>
      <p:sp>
        <p:nvSpPr>
          <p:cNvPr id="140" name="Google Shape;140;p19"/>
          <p:cNvSpPr txBox="1"/>
          <p:nvPr/>
        </p:nvSpPr>
        <p:spPr>
          <a:xfrm>
            <a:off x="902625" y="685800"/>
            <a:ext cx="4616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000">
                <a:latin typeface="Libre Franklin"/>
                <a:ea typeface="Libre Franklin"/>
                <a:cs typeface="Libre Franklin"/>
                <a:sym typeface="Libre Franklin"/>
              </a:rPr>
              <a:t>Índice de personagens por gênero</a:t>
            </a:r>
            <a:endParaRPr sz="2000">
              <a:latin typeface="Libre Franklin"/>
              <a:ea typeface="Libre Franklin"/>
              <a:cs typeface="Libre Franklin"/>
              <a:sym typeface="Libre Franklin"/>
            </a:endParaRPr>
          </a:p>
        </p:txBody>
      </p:sp>
      <p:sp>
        <p:nvSpPr>
          <p:cNvPr id="141" name="Google Shape;141;p19"/>
          <p:cNvSpPr txBox="1"/>
          <p:nvPr/>
        </p:nvSpPr>
        <p:spPr>
          <a:xfrm>
            <a:off x="7033900" y="685800"/>
            <a:ext cx="4616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000">
                <a:latin typeface="Libre Franklin"/>
                <a:ea typeface="Libre Franklin"/>
                <a:cs typeface="Libre Franklin"/>
                <a:sym typeface="Libre Franklin"/>
              </a:rPr>
              <a:t>Índice de força por gênero</a:t>
            </a:r>
            <a:endParaRPr sz="2000">
              <a:latin typeface="Libre Franklin"/>
              <a:ea typeface="Libre Franklin"/>
              <a:cs typeface="Libre Franklin"/>
              <a:sym typeface="Libre Franklin"/>
            </a:endParaRPr>
          </a:p>
        </p:txBody>
      </p:sp>
      <p:pic>
        <p:nvPicPr>
          <p:cNvPr id="142" name="Google Shape;142;p19"/>
          <p:cNvPicPr preferRelativeResize="0"/>
          <p:nvPr/>
        </p:nvPicPr>
        <p:blipFill>
          <a:blip r:embed="rId4">
            <a:alphaModFix/>
          </a:blip>
          <a:stretch>
            <a:fillRect/>
          </a:stretch>
        </p:blipFill>
        <p:spPr>
          <a:xfrm>
            <a:off x="6390975" y="587950"/>
            <a:ext cx="5648625" cy="5682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6" name="Shape 146"/>
        <p:cNvGrpSpPr/>
        <p:nvPr/>
      </p:nvGrpSpPr>
      <p:grpSpPr>
        <a:xfrm>
          <a:off x="0" y="0"/>
          <a:ext cx="0" cy="0"/>
          <a:chOff x="0" y="0"/>
          <a:chExt cx="0" cy="0"/>
        </a:xfrm>
      </p:grpSpPr>
      <p:pic>
        <p:nvPicPr>
          <p:cNvPr id="147" name="Google Shape;147;p20"/>
          <p:cNvPicPr preferRelativeResize="0"/>
          <p:nvPr/>
        </p:nvPicPr>
        <p:blipFill rotWithShape="1">
          <a:blip r:embed="rId3">
            <a:alphaModFix/>
          </a:blip>
          <a:srcRect b="75669" l="0" r="0" t="0"/>
          <a:stretch/>
        </p:blipFill>
        <p:spPr>
          <a:xfrm>
            <a:off x="3946175" y="367275"/>
            <a:ext cx="9964775" cy="6490726"/>
          </a:xfrm>
          <a:prstGeom prst="rect">
            <a:avLst/>
          </a:prstGeom>
          <a:noFill/>
          <a:ln>
            <a:noFill/>
          </a:ln>
        </p:spPr>
      </p:pic>
      <p:graphicFrame>
        <p:nvGraphicFramePr>
          <p:cNvPr id="148" name="Google Shape;148;p20"/>
          <p:cNvGraphicFramePr/>
          <p:nvPr/>
        </p:nvGraphicFramePr>
        <p:xfrm>
          <a:off x="677050" y="543275"/>
          <a:ext cx="3000000" cy="3000000"/>
        </p:xfrm>
        <a:graphic>
          <a:graphicData uri="http://schemas.openxmlformats.org/drawingml/2006/table">
            <a:tbl>
              <a:tblPr>
                <a:noFill/>
                <a:tableStyleId>{479648DF-64DE-4B3C-B659-84908EC1AA48}</a:tableStyleId>
              </a:tblPr>
              <a:tblGrid>
                <a:gridCol w="1708100"/>
                <a:gridCol w="1708100"/>
                <a:gridCol w="1708100"/>
                <a:gridCol w="1708100"/>
              </a:tblGrid>
              <a:tr h="14988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sz="3500">
                        <a:solidFill>
                          <a:srgbClr val="E06666"/>
                        </a:solidFill>
                        <a:latin typeface="Libre Franklin"/>
                        <a:ea typeface="Libre Franklin"/>
                        <a:cs typeface="Libre Franklin"/>
                        <a:sym typeface="Libre Franklin"/>
                      </a:endParaRPr>
                    </a:p>
                    <a:p>
                      <a:pPr indent="0" lvl="0" marL="0" rtl="0" algn="ctr">
                        <a:spcBef>
                          <a:spcPts val="0"/>
                        </a:spcBef>
                        <a:spcAft>
                          <a:spcPts val="0"/>
                        </a:spcAft>
                        <a:buNone/>
                      </a:pPr>
                      <a:r>
                        <a:rPr lang="pt-BR" sz="3500">
                          <a:solidFill>
                            <a:srgbClr val="CFE2F3"/>
                          </a:solidFill>
                          <a:latin typeface="Libre Franklin"/>
                          <a:ea typeface="Libre Franklin"/>
                          <a:cs typeface="Libre Franklin"/>
                          <a:sym typeface="Libre Franklin"/>
                        </a:rPr>
                        <a:t>A</a:t>
                      </a:r>
                      <a:endParaRPr sz="3500">
                        <a:solidFill>
                          <a:srgbClr val="CFE2F3"/>
                        </a:solidFill>
                        <a:latin typeface="Libre Franklin"/>
                        <a:ea typeface="Libre Franklin"/>
                        <a:cs typeface="Libre Franklin"/>
                        <a:sym typeface="Libre Franklin"/>
                      </a:endParaRPr>
                    </a:p>
                  </a:txBody>
                  <a:tcPr marT="91425" marB="91425" marR="91425" marL="91425"/>
                </a:tc>
                <a:tc>
                  <a:txBody>
                    <a:bodyPr/>
                    <a:lstStyle/>
                    <a:p>
                      <a:pPr indent="0" lvl="0" marL="0" rtl="0" algn="l">
                        <a:spcBef>
                          <a:spcPts val="0"/>
                        </a:spcBef>
                        <a:spcAft>
                          <a:spcPts val="0"/>
                        </a:spcAft>
                        <a:buNone/>
                      </a:pPr>
                      <a:r>
                        <a:t/>
                      </a:r>
                      <a:endParaRPr sz="3500">
                        <a:solidFill>
                          <a:srgbClr val="E06666"/>
                        </a:solidFill>
                        <a:latin typeface="Libre Franklin"/>
                        <a:ea typeface="Libre Franklin"/>
                        <a:cs typeface="Libre Franklin"/>
                        <a:sym typeface="Libre Franklin"/>
                      </a:endParaRPr>
                    </a:p>
                    <a:p>
                      <a:pPr indent="0" lvl="0" marL="0" rtl="0" algn="ctr">
                        <a:spcBef>
                          <a:spcPts val="0"/>
                        </a:spcBef>
                        <a:spcAft>
                          <a:spcPts val="0"/>
                        </a:spcAft>
                        <a:buClr>
                          <a:schemeClr val="dk1"/>
                        </a:buClr>
                        <a:buSzPts val="1100"/>
                        <a:buFont typeface="Arial"/>
                        <a:buNone/>
                      </a:pPr>
                      <a:r>
                        <a:rPr lang="pt-BR" sz="3500">
                          <a:solidFill>
                            <a:srgbClr val="CFE2F3"/>
                          </a:solidFill>
                          <a:latin typeface="Libre Franklin"/>
                          <a:ea typeface="Libre Franklin"/>
                          <a:cs typeface="Libre Franklin"/>
                          <a:sym typeface="Libre Franklin"/>
                        </a:rPr>
                        <a:t>B</a:t>
                      </a:r>
                      <a:endParaRPr>
                        <a:solidFill>
                          <a:srgbClr val="CFE2F3"/>
                        </a:solidFill>
                      </a:endParaRPr>
                    </a:p>
                  </a:txBody>
                  <a:tcPr marT="91425" marB="91425" marR="91425" marL="91425"/>
                </a:tc>
                <a:tc>
                  <a:txBody>
                    <a:bodyPr/>
                    <a:lstStyle/>
                    <a:p>
                      <a:pPr indent="0" lvl="0" marL="0" rtl="0" algn="l">
                        <a:spcBef>
                          <a:spcPts val="0"/>
                        </a:spcBef>
                        <a:spcAft>
                          <a:spcPts val="0"/>
                        </a:spcAft>
                        <a:buNone/>
                      </a:pPr>
                      <a:r>
                        <a:t/>
                      </a:r>
                      <a:endParaRPr sz="3500">
                        <a:solidFill>
                          <a:srgbClr val="E06666"/>
                        </a:solidFill>
                        <a:latin typeface="Libre Franklin"/>
                        <a:ea typeface="Libre Franklin"/>
                        <a:cs typeface="Libre Franklin"/>
                        <a:sym typeface="Libre Franklin"/>
                      </a:endParaRPr>
                    </a:p>
                    <a:p>
                      <a:pPr indent="0" lvl="0" marL="0" rtl="0" algn="ctr">
                        <a:spcBef>
                          <a:spcPts val="0"/>
                        </a:spcBef>
                        <a:spcAft>
                          <a:spcPts val="0"/>
                        </a:spcAft>
                        <a:buClr>
                          <a:schemeClr val="dk1"/>
                        </a:buClr>
                        <a:buSzPts val="1100"/>
                        <a:buFont typeface="Arial"/>
                        <a:buNone/>
                      </a:pPr>
                      <a:r>
                        <a:rPr lang="pt-BR" sz="3500">
                          <a:solidFill>
                            <a:srgbClr val="CFE2F3"/>
                          </a:solidFill>
                          <a:latin typeface="Libre Franklin"/>
                          <a:ea typeface="Libre Franklin"/>
                          <a:cs typeface="Libre Franklin"/>
                          <a:sym typeface="Libre Franklin"/>
                        </a:rPr>
                        <a:t>N/A</a:t>
                      </a:r>
                      <a:endParaRPr>
                        <a:solidFill>
                          <a:srgbClr val="CFE2F3"/>
                        </a:solidFill>
                      </a:endParaRPr>
                    </a:p>
                  </a:txBody>
                  <a:tcPr marT="91425" marB="91425" marR="91425" marL="91425"/>
                </a:tc>
              </a:tr>
              <a:tr h="1498850">
                <a:tc>
                  <a:txBody>
                    <a:bodyPr/>
                    <a:lstStyle/>
                    <a:p>
                      <a:pPr indent="0" lvl="0" marL="0" rtl="0" algn="l">
                        <a:spcBef>
                          <a:spcPts val="0"/>
                        </a:spcBef>
                        <a:spcAft>
                          <a:spcPts val="0"/>
                        </a:spcAft>
                        <a:buNone/>
                      </a:pPr>
                      <a:r>
                        <a:t/>
                      </a:r>
                      <a:endParaRPr sz="3500">
                        <a:solidFill>
                          <a:srgbClr val="CFE2F3"/>
                        </a:solidFill>
                        <a:latin typeface="Libre Franklin"/>
                        <a:ea typeface="Libre Franklin"/>
                        <a:cs typeface="Libre Franklin"/>
                        <a:sym typeface="Libre Franklin"/>
                      </a:endParaRPr>
                    </a:p>
                    <a:p>
                      <a:pPr indent="0" lvl="0" marL="0" rtl="0" algn="ctr">
                        <a:spcBef>
                          <a:spcPts val="0"/>
                        </a:spcBef>
                        <a:spcAft>
                          <a:spcPts val="0"/>
                        </a:spcAft>
                        <a:buClr>
                          <a:schemeClr val="dk1"/>
                        </a:buClr>
                        <a:buSzPts val="1100"/>
                        <a:buFont typeface="Arial"/>
                        <a:buNone/>
                      </a:pPr>
                      <a:r>
                        <a:rPr lang="pt-BR" sz="3500">
                          <a:solidFill>
                            <a:srgbClr val="CFE2F3"/>
                          </a:solidFill>
                          <a:latin typeface="Libre Franklin"/>
                          <a:ea typeface="Libre Franklin"/>
                          <a:cs typeface="Libre Franklin"/>
                          <a:sym typeface="Libre Franklin"/>
                        </a:rPr>
                        <a:t>FEM</a:t>
                      </a:r>
                      <a:endParaRPr>
                        <a:solidFill>
                          <a:srgbClr val="CFE2F3"/>
                        </a:solidFill>
                      </a:endParaRPr>
                    </a:p>
                  </a:txBody>
                  <a:tcPr marT="91425" marB="91425" marR="91425" marL="91425"/>
                </a:tc>
                <a:tc>
                  <a:txBody>
                    <a:bodyPr/>
                    <a:lstStyle/>
                    <a:p>
                      <a:pPr indent="0" lvl="0" marL="0" rtl="0" algn="ctr">
                        <a:spcBef>
                          <a:spcPts val="0"/>
                        </a:spcBef>
                        <a:spcAft>
                          <a:spcPts val="0"/>
                        </a:spcAft>
                        <a:buNone/>
                      </a:pPr>
                      <a:r>
                        <a:t/>
                      </a:r>
                      <a:endParaRPr>
                        <a:solidFill>
                          <a:srgbClr val="EFEFEF"/>
                        </a:solidFill>
                        <a:latin typeface="Libre Franklin"/>
                        <a:ea typeface="Libre Franklin"/>
                        <a:cs typeface="Libre Franklin"/>
                        <a:sym typeface="Libre Franklin"/>
                      </a:endParaRPr>
                    </a:p>
                    <a:p>
                      <a:pPr indent="0" lvl="0" marL="0" rtl="0" algn="ctr">
                        <a:spcBef>
                          <a:spcPts val="0"/>
                        </a:spcBef>
                        <a:spcAft>
                          <a:spcPts val="0"/>
                        </a:spcAft>
                        <a:buNone/>
                      </a:pPr>
                      <a:r>
                        <a:t/>
                      </a:r>
                      <a:endParaRPr>
                        <a:solidFill>
                          <a:srgbClr val="EFEFEF"/>
                        </a:solidFill>
                        <a:latin typeface="Libre Franklin"/>
                        <a:ea typeface="Libre Franklin"/>
                        <a:cs typeface="Libre Franklin"/>
                        <a:sym typeface="Libre Franklin"/>
                      </a:endParaRPr>
                    </a:p>
                    <a:p>
                      <a:pPr indent="0" lvl="0" marL="0" rtl="0" algn="ctr">
                        <a:spcBef>
                          <a:spcPts val="0"/>
                        </a:spcBef>
                        <a:spcAft>
                          <a:spcPts val="0"/>
                        </a:spcAft>
                        <a:buNone/>
                      </a:pPr>
                      <a:r>
                        <a:rPr lang="pt-BR">
                          <a:solidFill>
                            <a:srgbClr val="EFEFEF"/>
                          </a:solidFill>
                          <a:latin typeface="Libre Franklin"/>
                          <a:ea typeface="Libre Franklin"/>
                          <a:cs typeface="Libre Franklin"/>
                          <a:sym typeface="Libre Franklin"/>
                        </a:rPr>
                        <a:t>0.064724919</a:t>
                      </a:r>
                      <a:endParaRPr>
                        <a:solidFill>
                          <a:srgbClr val="EFEFEF"/>
                        </a:solidFill>
                        <a:latin typeface="Libre Franklin"/>
                        <a:ea typeface="Libre Franklin"/>
                        <a:cs typeface="Libre Franklin"/>
                        <a:sym typeface="Libre Franklin"/>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t/>
                      </a:r>
                      <a:endParaRPr>
                        <a:solidFill>
                          <a:srgbClr val="EFEFEF"/>
                        </a:solidFill>
                        <a:latin typeface="Libre Franklin"/>
                        <a:ea typeface="Libre Franklin"/>
                        <a:cs typeface="Libre Franklin"/>
                        <a:sym typeface="Libre Franklin"/>
                      </a:endParaRPr>
                    </a:p>
                    <a:p>
                      <a:pPr indent="0" lvl="0" marL="0" rtl="0" algn="ctr">
                        <a:spcBef>
                          <a:spcPts val="0"/>
                        </a:spcBef>
                        <a:spcAft>
                          <a:spcPts val="0"/>
                        </a:spcAft>
                        <a:buClr>
                          <a:schemeClr val="dk1"/>
                        </a:buClr>
                        <a:buSzPts val="1100"/>
                        <a:buFont typeface="Arial"/>
                        <a:buNone/>
                      </a:pPr>
                      <a:r>
                        <a:t/>
                      </a:r>
                      <a:endParaRPr>
                        <a:solidFill>
                          <a:srgbClr val="EFEFEF"/>
                        </a:solidFill>
                        <a:latin typeface="Libre Franklin"/>
                        <a:ea typeface="Libre Franklin"/>
                        <a:cs typeface="Libre Franklin"/>
                        <a:sym typeface="Libre Franklin"/>
                      </a:endParaRPr>
                    </a:p>
                    <a:p>
                      <a:pPr indent="0" lvl="0" marL="0" rtl="0" algn="ctr">
                        <a:spcBef>
                          <a:spcPts val="0"/>
                        </a:spcBef>
                        <a:spcAft>
                          <a:spcPts val="0"/>
                        </a:spcAft>
                        <a:buClr>
                          <a:schemeClr val="dk1"/>
                        </a:buClr>
                        <a:buSzPts val="1100"/>
                        <a:buFont typeface="Arial"/>
                        <a:buNone/>
                      </a:pPr>
                      <a:r>
                        <a:rPr lang="pt-BR">
                          <a:solidFill>
                            <a:srgbClr val="EFEFEF"/>
                          </a:solidFill>
                          <a:latin typeface="Libre Franklin"/>
                          <a:ea typeface="Libre Franklin"/>
                          <a:cs typeface="Libre Franklin"/>
                          <a:sym typeface="Libre Franklin"/>
                        </a:rPr>
                        <a:t>0.135922330</a:t>
                      </a:r>
                      <a:endParaRPr/>
                    </a:p>
                  </a:txBody>
                  <a:tcPr marT="91425" marB="91425" marR="91425" marL="91425"/>
                </a:tc>
                <a:tc>
                  <a:txBody>
                    <a:bodyPr/>
                    <a:lstStyle/>
                    <a:p>
                      <a:pPr indent="0" lvl="0" marL="0" rtl="0" algn="l">
                        <a:spcBef>
                          <a:spcPts val="0"/>
                        </a:spcBef>
                        <a:spcAft>
                          <a:spcPts val="0"/>
                        </a:spcAft>
                        <a:buNone/>
                      </a:pPr>
                      <a:r>
                        <a:t/>
                      </a:r>
                      <a:endParaRPr>
                        <a:solidFill>
                          <a:srgbClr val="EFEFEF"/>
                        </a:solidFill>
                      </a:endParaRPr>
                    </a:p>
                    <a:p>
                      <a:pPr indent="0" lvl="0" marL="0" rtl="0" algn="l">
                        <a:spcBef>
                          <a:spcPts val="0"/>
                        </a:spcBef>
                        <a:spcAft>
                          <a:spcPts val="0"/>
                        </a:spcAft>
                        <a:buNone/>
                      </a:pPr>
                      <a:r>
                        <a:t/>
                      </a:r>
                      <a:endParaRPr>
                        <a:solidFill>
                          <a:srgbClr val="EFEFEF"/>
                        </a:solidFill>
                      </a:endParaRPr>
                    </a:p>
                    <a:p>
                      <a:pPr indent="0" lvl="0" marL="0" rtl="0" algn="ctr">
                        <a:spcBef>
                          <a:spcPts val="0"/>
                        </a:spcBef>
                        <a:spcAft>
                          <a:spcPts val="0"/>
                        </a:spcAft>
                        <a:buNone/>
                      </a:pPr>
                      <a:r>
                        <a:rPr lang="pt-BR">
                          <a:solidFill>
                            <a:srgbClr val="EFEFEF"/>
                          </a:solidFill>
                        </a:rPr>
                        <a:t>0.368932039</a:t>
                      </a:r>
                      <a:endParaRPr>
                        <a:solidFill>
                          <a:srgbClr val="EFEFEF"/>
                        </a:solidFill>
                      </a:endParaRPr>
                    </a:p>
                  </a:txBody>
                  <a:tcPr marT="91425" marB="91425" marR="91425" marL="91425"/>
                </a:tc>
              </a:tr>
              <a:tr h="1498850">
                <a:tc>
                  <a:txBody>
                    <a:bodyPr/>
                    <a:lstStyle/>
                    <a:p>
                      <a:pPr indent="0" lvl="0" marL="0" rtl="0" algn="l">
                        <a:spcBef>
                          <a:spcPts val="0"/>
                        </a:spcBef>
                        <a:spcAft>
                          <a:spcPts val="0"/>
                        </a:spcAft>
                        <a:buNone/>
                      </a:pPr>
                      <a:r>
                        <a:t/>
                      </a:r>
                      <a:endParaRPr sz="3500">
                        <a:solidFill>
                          <a:srgbClr val="CFE2F3"/>
                        </a:solidFill>
                        <a:latin typeface="Libre Franklin"/>
                        <a:ea typeface="Libre Franklin"/>
                        <a:cs typeface="Libre Franklin"/>
                        <a:sym typeface="Libre Franklin"/>
                      </a:endParaRPr>
                    </a:p>
                    <a:p>
                      <a:pPr indent="0" lvl="0" marL="0" rtl="0" algn="ctr">
                        <a:spcBef>
                          <a:spcPts val="0"/>
                        </a:spcBef>
                        <a:spcAft>
                          <a:spcPts val="0"/>
                        </a:spcAft>
                        <a:buClr>
                          <a:schemeClr val="dk1"/>
                        </a:buClr>
                        <a:buSzPts val="1100"/>
                        <a:buFont typeface="Arial"/>
                        <a:buNone/>
                      </a:pPr>
                      <a:r>
                        <a:rPr lang="pt-BR" sz="3500">
                          <a:solidFill>
                            <a:srgbClr val="CFE2F3"/>
                          </a:solidFill>
                          <a:latin typeface="Libre Franklin"/>
                          <a:ea typeface="Libre Franklin"/>
                          <a:cs typeface="Libre Franklin"/>
                          <a:sym typeface="Libre Franklin"/>
                        </a:rPr>
                        <a:t>MASC</a:t>
                      </a:r>
                      <a:endParaRPr>
                        <a:solidFill>
                          <a:srgbClr val="CFE2F3"/>
                        </a:solidFill>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t/>
                      </a:r>
                      <a:endParaRPr>
                        <a:solidFill>
                          <a:srgbClr val="EFEFEF"/>
                        </a:solidFill>
                        <a:latin typeface="Libre Franklin"/>
                        <a:ea typeface="Libre Franklin"/>
                        <a:cs typeface="Libre Franklin"/>
                        <a:sym typeface="Libre Franklin"/>
                      </a:endParaRPr>
                    </a:p>
                    <a:p>
                      <a:pPr indent="0" lvl="0" marL="0" rtl="0" algn="ctr">
                        <a:spcBef>
                          <a:spcPts val="0"/>
                        </a:spcBef>
                        <a:spcAft>
                          <a:spcPts val="0"/>
                        </a:spcAft>
                        <a:buClr>
                          <a:schemeClr val="dk1"/>
                        </a:buClr>
                        <a:buSzPts val="1100"/>
                        <a:buFont typeface="Arial"/>
                        <a:buNone/>
                      </a:pPr>
                      <a:r>
                        <a:t/>
                      </a:r>
                      <a:endParaRPr>
                        <a:solidFill>
                          <a:srgbClr val="EFEFEF"/>
                        </a:solidFill>
                        <a:latin typeface="Libre Franklin"/>
                        <a:ea typeface="Libre Franklin"/>
                        <a:cs typeface="Libre Franklin"/>
                        <a:sym typeface="Libre Franklin"/>
                      </a:endParaRPr>
                    </a:p>
                    <a:p>
                      <a:pPr indent="0" lvl="0" marL="0" rtl="0" algn="ctr">
                        <a:spcBef>
                          <a:spcPts val="0"/>
                        </a:spcBef>
                        <a:spcAft>
                          <a:spcPts val="0"/>
                        </a:spcAft>
                        <a:buClr>
                          <a:schemeClr val="dk1"/>
                        </a:buClr>
                        <a:buSzPts val="1100"/>
                        <a:buFont typeface="Arial"/>
                        <a:buNone/>
                      </a:pPr>
                      <a:r>
                        <a:rPr lang="pt-BR">
                          <a:solidFill>
                            <a:srgbClr val="EFEFEF"/>
                          </a:solidFill>
                          <a:latin typeface="Libre Franklin"/>
                          <a:ea typeface="Libre Franklin"/>
                          <a:cs typeface="Libre Franklin"/>
                          <a:sym typeface="Libre Franklin"/>
                        </a:rPr>
                        <a:t>0.080906149</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t/>
                      </a:r>
                      <a:endParaRPr>
                        <a:solidFill>
                          <a:srgbClr val="EFEFEF"/>
                        </a:solidFill>
                        <a:latin typeface="Libre Franklin"/>
                        <a:ea typeface="Libre Franklin"/>
                        <a:cs typeface="Libre Franklin"/>
                        <a:sym typeface="Libre Franklin"/>
                      </a:endParaRPr>
                    </a:p>
                    <a:p>
                      <a:pPr indent="0" lvl="0" marL="0" rtl="0" algn="ctr">
                        <a:spcBef>
                          <a:spcPts val="0"/>
                        </a:spcBef>
                        <a:spcAft>
                          <a:spcPts val="0"/>
                        </a:spcAft>
                        <a:buClr>
                          <a:schemeClr val="dk1"/>
                        </a:buClr>
                        <a:buSzPts val="1100"/>
                        <a:buFont typeface="Arial"/>
                        <a:buNone/>
                      </a:pPr>
                      <a:r>
                        <a:t/>
                      </a:r>
                      <a:endParaRPr>
                        <a:solidFill>
                          <a:srgbClr val="EFEFEF"/>
                        </a:solidFill>
                        <a:latin typeface="Libre Franklin"/>
                        <a:ea typeface="Libre Franklin"/>
                        <a:cs typeface="Libre Franklin"/>
                        <a:sym typeface="Libre Franklin"/>
                      </a:endParaRPr>
                    </a:p>
                    <a:p>
                      <a:pPr indent="0" lvl="0" marL="0" rtl="0" algn="ctr">
                        <a:spcBef>
                          <a:spcPts val="0"/>
                        </a:spcBef>
                        <a:spcAft>
                          <a:spcPts val="0"/>
                        </a:spcAft>
                        <a:buClr>
                          <a:schemeClr val="dk1"/>
                        </a:buClr>
                        <a:buSzPts val="1100"/>
                        <a:buFont typeface="Arial"/>
                        <a:buNone/>
                      </a:pPr>
                      <a:r>
                        <a:rPr lang="pt-BR">
                          <a:solidFill>
                            <a:srgbClr val="EFEFEF"/>
                          </a:solidFill>
                          <a:latin typeface="Libre Franklin"/>
                          <a:ea typeface="Libre Franklin"/>
                          <a:cs typeface="Libre Franklin"/>
                          <a:sym typeface="Libre Franklin"/>
                        </a:rPr>
                        <a:t>0.135922330</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t/>
                      </a:r>
                      <a:endParaRPr>
                        <a:solidFill>
                          <a:srgbClr val="EFEFEF"/>
                        </a:solidFill>
                        <a:latin typeface="Libre Franklin"/>
                        <a:ea typeface="Libre Franklin"/>
                        <a:cs typeface="Libre Franklin"/>
                        <a:sym typeface="Libre Franklin"/>
                      </a:endParaRPr>
                    </a:p>
                    <a:p>
                      <a:pPr indent="0" lvl="0" marL="0" rtl="0" algn="ctr">
                        <a:spcBef>
                          <a:spcPts val="0"/>
                        </a:spcBef>
                        <a:spcAft>
                          <a:spcPts val="0"/>
                        </a:spcAft>
                        <a:buClr>
                          <a:schemeClr val="dk1"/>
                        </a:buClr>
                        <a:buSzPts val="1100"/>
                        <a:buFont typeface="Arial"/>
                        <a:buNone/>
                      </a:pPr>
                      <a:r>
                        <a:t/>
                      </a:r>
                      <a:endParaRPr>
                        <a:solidFill>
                          <a:srgbClr val="EFEFEF"/>
                        </a:solidFill>
                        <a:latin typeface="Libre Franklin"/>
                        <a:ea typeface="Libre Franklin"/>
                        <a:cs typeface="Libre Franklin"/>
                        <a:sym typeface="Libre Franklin"/>
                      </a:endParaRPr>
                    </a:p>
                    <a:p>
                      <a:pPr indent="0" lvl="0" marL="0" rtl="0" algn="ctr">
                        <a:spcBef>
                          <a:spcPts val="0"/>
                        </a:spcBef>
                        <a:spcAft>
                          <a:spcPts val="0"/>
                        </a:spcAft>
                        <a:buClr>
                          <a:schemeClr val="dk1"/>
                        </a:buClr>
                        <a:buSzPts val="1100"/>
                        <a:buFont typeface="Arial"/>
                        <a:buNone/>
                      </a:pPr>
                      <a:r>
                        <a:rPr lang="pt-BR">
                          <a:solidFill>
                            <a:srgbClr val="EFEFEF"/>
                          </a:solidFill>
                          <a:latin typeface="Libre Franklin"/>
                          <a:ea typeface="Libre Franklin"/>
                          <a:cs typeface="Libre Franklin"/>
                          <a:sym typeface="Libre Franklin"/>
                        </a:rPr>
                        <a:t>0.171521036</a:t>
                      </a:r>
                      <a:endParaRPr/>
                    </a:p>
                  </a:txBody>
                  <a:tcPr marT="91425" marB="91425" marR="91425" marL="91425"/>
                </a:tc>
              </a:tr>
              <a:tr h="1498850">
                <a:tc>
                  <a:txBody>
                    <a:bodyPr/>
                    <a:lstStyle/>
                    <a:p>
                      <a:pPr indent="0" lvl="0" marL="0" rtl="0" algn="l">
                        <a:spcBef>
                          <a:spcPts val="0"/>
                        </a:spcBef>
                        <a:spcAft>
                          <a:spcPts val="0"/>
                        </a:spcAft>
                        <a:buNone/>
                      </a:pPr>
                      <a:r>
                        <a:t/>
                      </a:r>
                      <a:endParaRPr sz="2000">
                        <a:solidFill>
                          <a:srgbClr val="CFE2F3"/>
                        </a:solidFill>
                        <a:latin typeface="Libre Franklin"/>
                        <a:ea typeface="Libre Franklin"/>
                        <a:cs typeface="Libre Franklin"/>
                        <a:sym typeface="Libre Franklin"/>
                      </a:endParaRPr>
                    </a:p>
                    <a:p>
                      <a:pPr indent="0" lvl="0" marL="0" rtl="0" algn="ctr">
                        <a:spcBef>
                          <a:spcPts val="0"/>
                        </a:spcBef>
                        <a:spcAft>
                          <a:spcPts val="0"/>
                        </a:spcAft>
                        <a:buClr>
                          <a:schemeClr val="dk1"/>
                        </a:buClr>
                        <a:buSzPts val="1100"/>
                        <a:buFont typeface="Arial"/>
                        <a:buNone/>
                      </a:pPr>
                      <a:r>
                        <a:rPr lang="pt-BR" sz="2000">
                          <a:solidFill>
                            <a:srgbClr val="CFE2F3"/>
                          </a:solidFill>
                          <a:latin typeface="Libre Franklin"/>
                          <a:ea typeface="Libre Franklin"/>
                          <a:cs typeface="Libre Franklin"/>
                          <a:sym typeface="Libre Franklin"/>
                        </a:rPr>
                        <a:t>INDEFINIDO</a:t>
                      </a:r>
                      <a:endParaRPr sz="2000">
                        <a:solidFill>
                          <a:srgbClr val="CFE2F3"/>
                        </a:solidFill>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t/>
                      </a:r>
                      <a:endParaRPr>
                        <a:solidFill>
                          <a:srgbClr val="EFEFEF"/>
                        </a:solidFill>
                        <a:latin typeface="Libre Franklin"/>
                        <a:ea typeface="Libre Franklin"/>
                        <a:cs typeface="Libre Franklin"/>
                        <a:sym typeface="Libre Franklin"/>
                      </a:endParaRPr>
                    </a:p>
                    <a:p>
                      <a:pPr indent="0" lvl="0" marL="0" rtl="0" algn="ctr">
                        <a:spcBef>
                          <a:spcPts val="0"/>
                        </a:spcBef>
                        <a:spcAft>
                          <a:spcPts val="0"/>
                        </a:spcAft>
                        <a:buClr>
                          <a:schemeClr val="dk1"/>
                        </a:buClr>
                        <a:buSzPts val="1100"/>
                        <a:buFont typeface="Arial"/>
                        <a:buNone/>
                      </a:pPr>
                      <a:r>
                        <a:t/>
                      </a:r>
                      <a:endParaRPr>
                        <a:solidFill>
                          <a:srgbClr val="EFEFEF"/>
                        </a:solidFill>
                        <a:latin typeface="Libre Franklin"/>
                        <a:ea typeface="Libre Franklin"/>
                        <a:cs typeface="Libre Franklin"/>
                        <a:sym typeface="Libre Franklin"/>
                      </a:endParaRPr>
                    </a:p>
                    <a:p>
                      <a:pPr indent="0" lvl="0" marL="0" rtl="0" algn="ctr">
                        <a:spcBef>
                          <a:spcPts val="0"/>
                        </a:spcBef>
                        <a:spcAft>
                          <a:spcPts val="0"/>
                        </a:spcAft>
                        <a:buClr>
                          <a:schemeClr val="dk1"/>
                        </a:buClr>
                        <a:buSzPts val="1100"/>
                        <a:buFont typeface="Arial"/>
                        <a:buNone/>
                      </a:pPr>
                      <a:r>
                        <a:rPr lang="pt-BR">
                          <a:solidFill>
                            <a:srgbClr val="EFEFEF"/>
                          </a:solidFill>
                          <a:latin typeface="Libre Franklin"/>
                          <a:ea typeface="Libre Franklin"/>
                          <a:cs typeface="Libre Franklin"/>
                          <a:sym typeface="Libre Franklin"/>
                        </a:rPr>
                        <a:t>0.016181230</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t/>
                      </a:r>
                      <a:endParaRPr>
                        <a:solidFill>
                          <a:srgbClr val="EFEFEF"/>
                        </a:solidFill>
                        <a:latin typeface="Libre Franklin"/>
                        <a:ea typeface="Libre Franklin"/>
                        <a:cs typeface="Libre Franklin"/>
                        <a:sym typeface="Libre Franklin"/>
                      </a:endParaRPr>
                    </a:p>
                    <a:p>
                      <a:pPr indent="0" lvl="0" marL="0" rtl="0" algn="ctr">
                        <a:spcBef>
                          <a:spcPts val="0"/>
                        </a:spcBef>
                        <a:spcAft>
                          <a:spcPts val="0"/>
                        </a:spcAft>
                        <a:buClr>
                          <a:schemeClr val="dk1"/>
                        </a:buClr>
                        <a:buSzPts val="1100"/>
                        <a:buFont typeface="Arial"/>
                        <a:buNone/>
                      </a:pPr>
                      <a:r>
                        <a:t/>
                      </a:r>
                      <a:endParaRPr>
                        <a:solidFill>
                          <a:srgbClr val="EFEFEF"/>
                        </a:solidFill>
                        <a:latin typeface="Libre Franklin"/>
                        <a:ea typeface="Libre Franklin"/>
                        <a:cs typeface="Libre Franklin"/>
                        <a:sym typeface="Libre Franklin"/>
                      </a:endParaRPr>
                    </a:p>
                    <a:p>
                      <a:pPr indent="0" lvl="0" marL="0" rtl="0" algn="ctr">
                        <a:spcBef>
                          <a:spcPts val="0"/>
                        </a:spcBef>
                        <a:spcAft>
                          <a:spcPts val="0"/>
                        </a:spcAft>
                        <a:buClr>
                          <a:schemeClr val="dk1"/>
                        </a:buClr>
                        <a:buSzPts val="1100"/>
                        <a:buFont typeface="Arial"/>
                        <a:buNone/>
                      </a:pPr>
                      <a:r>
                        <a:rPr lang="pt-BR">
                          <a:solidFill>
                            <a:srgbClr val="EFEFEF"/>
                          </a:solidFill>
                          <a:latin typeface="Libre Franklin"/>
                          <a:ea typeface="Libre Franklin"/>
                          <a:cs typeface="Libre Franklin"/>
                          <a:sym typeface="Libre Franklin"/>
                        </a:rPr>
                        <a:t>0.006472492</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t/>
                      </a:r>
                      <a:endParaRPr>
                        <a:solidFill>
                          <a:srgbClr val="EFEFEF"/>
                        </a:solidFill>
                        <a:latin typeface="Libre Franklin"/>
                        <a:ea typeface="Libre Franklin"/>
                        <a:cs typeface="Libre Franklin"/>
                        <a:sym typeface="Libre Franklin"/>
                      </a:endParaRPr>
                    </a:p>
                    <a:p>
                      <a:pPr indent="0" lvl="0" marL="0" rtl="0" algn="ctr">
                        <a:spcBef>
                          <a:spcPts val="0"/>
                        </a:spcBef>
                        <a:spcAft>
                          <a:spcPts val="0"/>
                        </a:spcAft>
                        <a:buClr>
                          <a:schemeClr val="dk1"/>
                        </a:buClr>
                        <a:buSzPts val="1100"/>
                        <a:buFont typeface="Arial"/>
                        <a:buNone/>
                      </a:pPr>
                      <a:r>
                        <a:t/>
                      </a:r>
                      <a:endParaRPr>
                        <a:solidFill>
                          <a:srgbClr val="EFEFEF"/>
                        </a:solidFill>
                        <a:latin typeface="Libre Franklin"/>
                        <a:ea typeface="Libre Franklin"/>
                        <a:cs typeface="Libre Franklin"/>
                        <a:sym typeface="Libre Franklin"/>
                      </a:endParaRPr>
                    </a:p>
                    <a:p>
                      <a:pPr indent="0" lvl="0" marL="0" rtl="0" algn="ctr">
                        <a:spcBef>
                          <a:spcPts val="0"/>
                        </a:spcBef>
                        <a:spcAft>
                          <a:spcPts val="0"/>
                        </a:spcAft>
                        <a:buClr>
                          <a:schemeClr val="dk1"/>
                        </a:buClr>
                        <a:buSzPts val="1100"/>
                        <a:buFont typeface="Arial"/>
                        <a:buNone/>
                      </a:pPr>
                      <a:r>
                        <a:rPr lang="pt-BR">
                          <a:solidFill>
                            <a:srgbClr val="EFEFEF"/>
                          </a:solidFill>
                          <a:latin typeface="Libre Franklin"/>
                          <a:ea typeface="Libre Franklin"/>
                          <a:cs typeface="Libre Franklin"/>
                          <a:sym typeface="Libre Franklin"/>
                        </a:rPr>
                        <a:t>0.019417476</a:t>
                      </a:r>
                      <a:endParaRPr/>
                    </a:p>
                  </a:txBody>
                  <a:tcPr marT="91425" marB="91425" marR="91425" marL="91425"/>
                </a:tc>
              </a:tr>
            </a:tbl>
          </a:graphicData>
        </a:graphic>
      </p:graphicFrame>
      <p:sp>
        <p:nvSpPr>
          <p:cNvPr id="149" name="Google Shape;149;p20"/>
          <p:cNvSpPr txBox="1"/>
          <p:nvPr/>
        </p:nvSpPr>
        <p:spPr>
          <a:xfrm>
            <a:off x="4678900" y="638650"/>
            <a:ext cx="1566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000">
                <a:solidFill>
                  <a:srgbClr val="CFE2F3"/>
                </a:solidFill>
                <a:latin typeface="Libre Franklin"/>
                <a:ea typeface="Libre Franklin"/>
                <a:cs typeface="Libre Franklin"/>
                <a:sym typeface="Libre Franklin"/>
              </a:rPr>
              <a:t>Proporção gênero / força</a:t>
            </a:r>
            <a:endParaRPr sz="2000">
              <a:solidFill>
                <a:srgbClr val="CFE2F3"/>
              </a:solidFill>
              <a:latin typeface="Libre Franklin"/>
              <a:ea typeface="Libre Franklin"/>
              <a:cs typeface="Libre Franklin"/>
              <a:sym typeface="Libre Frankli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3" name="Shape 153"/>
        <p:cNvGrpSpPr/>
        <p:nvPr/>
      </p:nvGrpSpPr>
      <p:grpSpPr>
        <a:xfrm>
          <a:off x="0" y="0"/>
          <a:ext cx="0" cy="0"/>
          <a:chOff x="0" y="0"/>
          <a:chExt cx="0" cy="0"/>
        </a:xfrm>
      </p:grpSpPr>
      <p:pic>
        <p:nvPicPr>
          <p:cNvPr id="154" name="Google Shape;154;p21"/>
          <p:cNvPicPr preferRelativeResize="0"/>
          <p:nvPr/>
        </p:nvPicPr>
        <p:blipFill rotWithShape="1">
          <a:blip r:embed="rId3">
            <a:alphaModFix/>
          </a:blip>
          <a:srcRect b="47633" l="0" r="0" t="0"/>
          <a:stretch/>
        </p:blipFill>
        <p:spPr>
          <a:xfrm>
            <a:off x="1485900" y="984151"/>
            <a:ext cx="10224625" cy="5873851"/>
          </a:xfrm>
          <a:prstGeom prst="rect">
            <a:avLst/>
          </a:prstGeom>
          <a:noFill/>
          <a:ln>
            <a:noFill/>
          </a:ln>
        </p:spPr>
      </p:pic>
      <p:sp>
        <p:nvSpPr>
          <p:cNvPr id="155" name="Google Shape;155;p21"/>
          <p:cNvSpPr txBox="1"/>
          <p:nvPr/>
        </p:nvSpPr>
        <p:spPr>
          <a:xfrm>
            <a:off x="8536900" y="504600"/>
            <a:ext cx="3370500" cy="1781400"/>
          </a:xfrm>
          <a:prstGeom prst="rect">
            <a:avLst/>
          </a:prstGeom>
          <a:noFill/>
          <a:ln>
            <a:noFill/>
          </a:ln>
        </p:spPr>
        <p:txBody>
          <a:bodyPr anchorCtr="0" anchor="t" bIns="35550" lIns="206575" spcFirstLastPara="1" rIns="199125" wrap="square" tIns="35550">
            <a:noAutofit/>
          </a:bodyPr>
          <a:lstStyle/>
          <a:p>
            <a:pPr indent="0" lvl="0" marL="457200" marR="0" rtl="0" algn="ctr">
              <a:lnSpc>
                <a:spcPct val="90000"/>
              </a:lnSpc>
              <a:spcBef>
                <a:spcPts val="0"/>
              </a:spcBef>
              <a:spcAft>
                <a:spcPts val="0"/>
              </a:spcAft>
              <a:buNone/>
            </a:pPr>
            <a:r>
              <a:rPr b="1" lang="pt-BR" sz="2200">
                <a:solidFill>
                  <a:srgbClr val="EAD1DC"/>
                </a:solidFill>
                <a:latin typeface="Libre Franklin"/>
                <a:ea typeface="Libre Franklin"/>
                <a:cs typeface="Libre Franklin"/>
                <a:sym typeface="Libre Franklin"/>
              </a:rPr>
              <a:t>Teste de hipótese:</a:t>
            </a:r>
            <a:endParaRPr b="1" sz="2200">
              <a:solidFill>
                <a:srgbClr val="EAD1DC"/>
              </a:solidFill>
              <a:latin typeface="Libre Franklin"/>
              <a:ea typeface="Libre Franklin"/>
              <a:cs typeface="Libre Franklin"/>
              <a:sym typeface="Libre Franklin"/>
            </a:endParaRPr>
          </a:p>
          <a:p>
            <a:pPr indent="0" lvl="0" marL="457200" marR="0" rtl="0" algn="ctr">
              <a:lnSpc>
                <a:spcPct val="90000"/>
              </a:lnSpc>
              <a:spcBef>
                <a:spcPts val="0"/>
              </a:spcBef>
              <a:spcAft>
                <a:spcPts val="0"/>
              </a:spcAft>
              <a:buNone/>
            </a:pPr>
            <a:r>
              <a:t/>
            </a:r>
            <a:endParaRPr b="1" sz="2200">
              <a:solidFill>
                <a:srgbClr val="EAD1DC"/>
              </a:solidFill>
              <a:latin typeface="Libre Franklin"/>
              <a:ea typeface="Libre Franklin"/>
              <a:cs typeface="Libre Franklin"/>
              <a:sym typeface="Libre Franklin"/>
            </a:endParaRPr>
          </a:p>
          <a:p>
            <a:pPr indent="-368300" lvl="0" marL="457200" rtl="0" algn="l">
              <a:lnSpc>
                <a:spcPct val="90000"/>
              </a:lnSpc>
              <a:spcBef>
                <a:spcPts val="0"/>
              </a:spcBef>
              <a:spcAft>
                <a:spcPts val="0"/>
              </a:spcAft>
              <a:buClr>
                <a:srgbClr val="EAD1DC"/>
              </a:buClr>
              <a:buSzPts val="2200"/>
              <a:buFont typeface="Libre Franklin"/>
              <a:buChar char="●"/>
            </a:pPr>
            <a:r>
              <a:rPr lang="pt-BR" sz="2200">
                <a:solidFill>
                  <a:srgbClr val="EAD1DC"/>
                </a:solidFill>
                <a:latin typeface="Libre Franklin"/>
                <a:ea typeface="Libre Franklin"/>
                <a:cs typeface="Libre Franklin"/>
                <a:sym typeface="Libre Franklin"/>
              </a:rPr>
              <a:t>p-value = 0.00127.</a:t>
            </a:r>
            <a:endParaRPr sz="2200">
              <a:solidFill>
                <a:srgbClr val="EAD1DC"/>
              </a:solidFill>
              <a:latin typeface="Libre Franklin"/>
              <a:ea typeface="Libre Franklin"/>
              <a:cs typeface="Libre Franklin"/>
              <a:sym typeface="Libre Franklin"/>
            </a:endParaRPr>
          </a:p>
          <a:p>
            <a:pPr indent="0" lvl="0" marL="914400" rtl="0" algn="l">
              <a:lnSpc>
                <a:spcPct val="90000"/>
              </a:lnSpc>
              <a:spcBef>
                <a:spcPts val="0"/>
              </a:spcBef>
              <a:spcAft>
                <a:spcPts val="0"/>
              </a:spcAft>
              <a:buNone/>
            </a:pPr>
            <a:r>
              <a:rPr lang="pt-BR" sz="2200">
                <a:solidFill>
                  <a:srgbClr val="EAD1DC"/>
                </a:solidFill>
                <a:latin typeface="Libre Franklin"/>
                <a:ea typeface="Libre Franklin"/>
                <a:cs typeface="Libre Franklin"/>
                <a:sym typeface="Libre Franklin"/>
              </a:rPr>
              <a:t>alternative hypothesis: two.sided</a:t>
            </a:r>
            <a:endParaRPr sz="2200">
              <a:solidFill>
                <a:srgbClr val="EAD1DC"/>
              </a:solidFill>
              <a:latin typeface="Libre Franklin"/>
              <a:ea typeface="Libre Franklin"/>
              <a:cs typeface="Libre Franklin"/>
              <a:sym typeface="Libre Franklin"/>
            </a:endParaRPr>
          </a:p>
          <a:p>
            <a:pPr indent="0" lvl="0" marL="914400" rtl="0" algn="l">
              <a:lnSpc>
                <a:spcPct val="90000"/>
              </a:lnSpc>
              <a:spcBef>
                <a:spcPts val="0"/>
              </a:spcBef>
              <a:spcAft>
                <a:spcPts val="0"/>
              </a:spcAft>
              <a:buNone/>
            </a:pPr>
            <a:r>
              <a:t/>
            </a:r>
            <a:endParaRPr sz="2200">
              <a:solidFill>
                <a:srgbClr val="EAD1DC"/>
              </a:solidFill>
              <a:latin typeface="Libre Franklin"/>
              <a:ea typeface="Libre Franklin"/>
              <a:cs typeface="Libre Franklin"/>
              <a:sym typeface="Libre Franklin"/>
            </a:endParaRPr>
          </a:p>
          <a:p>
            <a:pPr indent="-368300" lvl="0" marL="457200" rtl="0" algn="l">
              <a:lnSpc>
                <a:spcPct val="90000"/>
              </a:lnSpc>
              <a:spcBef>
                <a:spcPts val="0"/>
              </a:spcBef>
              <a:spcAft>
                <a:spcPts val="0"/>
              </a:spcAft>
              <a:buClr>
                <a:srgbClr val="EAD1DC"/>
              </a:buClr>
              <a:buSzPts val="2200"/>
              <a:buFont typeface="Libre Franklin"/>
              <a:buChar char="●"/>
            </a:pPr>
            <a:r>
              <a:rPr lang="pt-BR" sz="2200">
                <a:solidFill>
                  <a:srgbClr val="EAD1DC"/>
                </a:solidFill>
                <a:latin typeface="Libre Franklin"/>
                <a:ea typeface="Libre Franklin"/>
                <a:cs typeface="Libre Franklin"/>
                <a:sym typeface="Libre Franklin"/>
              </a:rPr>
              <a:t>não foi utilizado qui-quadrado. Fisher foi escolhido pois duas variáveis resultaram abaixo de 5</a:t>
            </a:r>
            <a:endParaRPr sz="2200">
              <a:solidFill>
                <a:srgbClr val="EAD1DC"/>
              </a:solidFill>
              <a:latin typeface="Libre Franklin"/>
              <a:ea typeface="Libre Franklin"/>
              <a:cs typeface="Libre Franklin"/>
              <a:sym typeface="Libre Franklin"/>
            </a:endParaRPr>
          </a:p>
          <a:p>
            <a:pPr indent="-368300" lvl="0" marL="457200" rtl="0" algn="l">
              <a:lnSpc>
                <a:spcPct val="90000"/>
              </a:lnSpc>
              <a:spcBef>
                <a:spcPts val="0"/>
              </a:spcBef>
              <a:spcAft>
                <a:spcPts val="0"/>
              </a:spcAft>
              <a:buClr>
                <a:srgbClr val="EAD1DC"/>
              </a:buClr>
              <a:buSzPts val="2200"/>
              <a:buFont typeface="Libre Franklin"/>
              <a:buChar char="●"/>
            </a:pPr>
            <a:r>
              <a:t/>
            </a:r>
            <a:endParaRPr sz="2200">
              <a:solidFill>
                <a:srgbClr val="EAD1DC"/>
              </a:solidFill>
              <a:latin typeface="Libre Franklin"/>
              <a:ea typeface="Libre Franklin"/>
              <a:cs typeface="Libre Franklin"/>
              <a:sym typeface="Libre Franklin"/>
            </a:endParaRPr>
          </a:p>
          <a:p>
            <a:pPr indent="-368300" lvl="0" marL="457200" rtl="0" algn="l">
              <a:lnSpc>
                <a:spcPct val="90000"/>
              </a:lnSpc>
              <a:spcBef>
                <a:spcPts val="0"/>
              </a:spcBef>
              <a:spcAft>
                <a:spcPts val="0"/>
              </a:spcAft>
              <a:buClr>
                <a:srgbClr val="EAD1DC"/>
              </a:buClr>
              <a:buSzPts val="2200"/>
              <a:buFont typeface="Libre Franklin"/>
              <a:buChar char="●"/>
            </a:pPr>
            <a:r>
              <a:rPr lang="pt-BR" sz="2200">
                <a:solidFill>
                  <a:srgbClr val="EAD1DC"/>
                </a:solidFill>
                <a:latin typeface="Libre Franklin"/>
                <a:ea typeface="Libre Franklin"/>
                <a:cs typeface="Libre Franklin"/>
                <a:sym typeface="Libre Franklin"/>
              </a:rPr>
              <a:t>O teste confirmou a ligação entre as variáveis gênero e força</a:t>
            </a:r>
            <a:endParaRPr sz="2200">
              <a:solidFill>
                <a:srgbClr val="EAD1DC"/>
              </a:solidFill>
              <a:latin typeface="Libre Franklin"/>
              <a:ea typeface="Libre Franklin"/>
              <a:cs typeface="Libre Franklin"/>
              <a:sym typeface="Libre Franklin"/>
            </a:endParaRPr>
          </a:p>
          <a:p>
            <a:pPr indent="0" lvl="0" marL="457200" marR="0" rtl="0" algn="just">
              <a:lnSpc>
                <a:spcPct val="90000"/>
              </a:lnSpc>
              <a:spcBef>
                <a:spcPts val="0"/>
              </a:spcBef>
              <a:spcAft>
                <a:spcPts val="0"/>
              </a:spcAft>
              <a:buNone/>
            </a:pPr>
            <a:r>
              <a:rPr lang="pt-BR" sz="2200">
                <a:solidFill>
                  <a:srgbClr val="EAD1DC"/>
                </a:solidFill>
                <a:latin typeface="Libre Franklin"/>
                <a:ea typeface="Libre Franklin"/>
                <a:cs typeface="Libre Franklin"/>
                <a:sym typeface="Libre Franklin"/>
              </a:rPr>
              <a:t> </a:t>
            </a:r>
            <a:endParaRPr sz="2200">
              <a:solidFill>
                <a:srgbClr val="EAD1DC"/>
              </a:solidFill>
              <a:latin typeface="Libre Franklin"/>
              <a:ea typeface="Libre Franklin"/>
              <a:cs typeface="Libre Franklin"/>
              <a:sym typeface="Libre Franklin"/>
            </a:endParaRPr>
          </a:p>
        </p:txBody>
      </p:sp>
      <p:graphicFrame>
        <p:nvGraphicFramePr>
          <p:cNvPr id="156" name="Google Shape;156;p21"/>
          <p:cNvGraphicFramePr/>
          <p:nvPr/>
        </p:nvGraphicFramePr>
        <p:xfrm>
          <a:off x="968700" y="739200"/>
          <a:ext cx="3000000" cy="3000000"/>
        </p:xfrm>
        <a:graphic>
          <a:graphicData uri="http://schemas.openxmlformats.org/drawingml/2006/table">
            <a:tbl>
              <a:tblPr>
                <a:noFill/>
                <a:tableStyleId>{479648DF-64DE-4B3C-B659-84908EC1AA48}</a:tableStyleId>
              </a:tblPr>
              <a:tblGrid>
                <a:gridCol w="1397000"/>
                <a:gridCol w="1397000"/>
                <a:gridCol w="1397000"/>
                <a:gridCol w="1397000"/>
              </a:tblGrid>
              <a:tr h="12496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sz="3500">
                        <a:solidFill>
                          <a:srgbClr val="E06666"/>
                        </a:solidFill>
                        <a:latin typeface="Libre Franklin"/>
                        <a:ea typeface="Libre Franklin"/>
                        <a:cs typeface="Libre Franklin"/>
                        <a:sym typeface="Libre Franklin"/>
                      </a:endParaRPr>
                    </a:p>
                    <a:p>
                      <a:pPr indent="0" lvl="0" marL="0" rtl="0" algn="ctr">
                        <a:spcBef>
                          <a:spcPts val="0"/>
                        </a:spcBef>
                        <a:spcAft>
                          <a:spcPts val="0"/>
                        </a:spcAft>
                        <a:buNone/>
                      </a:pPr>
                      <a:r>
                        <a:rPr lang="pt-BR" sz="3500">
                          <a:solidFill>
                            <a:srgbClr val="CFE2F3"/>
                          </a:solidFill>
                          <a:latin typeface="Libre Franklin"/>
                          <a:ea typeface="Libre Franklin"/>
                          <a:cs typeface="Libre Franklin"/>
                          <a:sym typeface="Libre Franklin"/>
                        </a:rPr>
                        <a:t>A</a:t>
                      </a:r>
                      <a:endParaRPr sz="3500">
                        <a:solidFill>
                          <a:srgbClr val="CFE2F3"/>
                        </a:solidFill>
                        <a:latin typeface="Libre Franklin"/>
                        <a:ea typeface="Libre Franklin"/>
                        <a:cs typeface="Libre Franklin"/>
                        <a:sym typeface="Libre Franklin"/>
                      </a:endParaRPr>
                    </a:p>
                  </a:txBody>
                  <a:tcPr marT="91425" marB="91425" marR="91425" marL="91425"/>
                </a:tc>
                <a:tc>
                  <a:txBody>
                    <a:bodyPr/>
                    <a:lstStyle/>
                    <a:p>
                      <a:pPr indent="0" lvl="0" marL="0" rtl="0" algn="l">
                        <a:spcBef>
                          <a:spcPts val="0"/>
                        </a:spcBef>
                        <a:spcAft>
                          <a:spcPts val="0"/>
                        </a:spcAft>
                        <a:buNone/>
                      </a:pPr>
                      <a:r>
                        <a:t/>
                      </a:r>
                      <a:endParaRPr sz="3500">
                        <a:solidFill>
                          <a:srgbClr val="E06666"/>
                        </a:solidFill>
                        <a:latin typeface="Libre Franklin"/>
                        <a:ea typeface="Libre Franklin"/>
                        <a:cs typeface="Libre Franklin"/>
                        <a:sym typeface="Libre Franklin"/>
                      </a:endParaRPr>
                    </a:p>
                    <a:p>
                      <a:pPr indent="0" lvl="0" marL="0" rtl="0" algn="ctr">
                        <a:spcBef>
                          <a:spcPts val="0"/>
                        </a:spcBef>
                        <a:spcAft>
                          <a:spcPts val="0"/>
                        </a:spcAft>
                        <a:buClr>
                          <a:schemeClr val="dk1"/>
                        </a:buClr>
                        <a:buSzPts val="1100"/>
                        <a:buFont typeface="Arial"/>
                        <a:buNone/>
                      </a:pPr>
                      <a:r>
                        <a:rPr lang="pt-BR" sz="3500">
                          <a:solidFill>
                            <a:srgbClr val="CFE2F3"/>
                          </a:solidFill>
                          <a:latin typeface="Libre Franklin"/>
                          <a:ea typeface="Libre Franklin"/>
                          <a:cs typeface="Libre Franklin"/>
                          <a:sym typeface="Libre Franklin"/>
                        </a:rPr>
                        <a:t>B</a:t>
                      </a:r>
                      <a:endParaRPr>
                        <a:solidFill>
                          <a:srgbClr val="CFE2F3"/>
                        </a:solidFill>
                      </a:endParaRPr>
                    </a:p>
                  </a:txBody>
                  <a:tcPr marT="91425" marB="91425" marR="91425" marL="91425"/>
                </a:tc>
                <a:tc>
                  <a:txBody>
                    <a:bodyPr/>
                    <a:lstStyle/>
                    <a:p>
                      <a:pPr indent="0" lvl="0" marL="0" rtl="0" algn="l">
                        <a:spcBef>
                          <a:spcPts val="0"/>
                        </a:spcBef>
                        <a:spcAft>
                          <a:spcPts val="0"/>
                        </a:spcAft>
                        <a:buNone/>
                      </a:pPr>
                      <a:r>
                        <a:t/>
                      </a:r>
                      <a:endParaRPr sz="3500">
                        <a:solidFill>
                          <a:srgbClr val="E06666"/>
                        </a:solidFill>
                        <a:latin typeface="Libre Franklin"/>
                        <a:ea typeface="Libre Franklin"/>
                        <a:cs typeface="Libre Franklin"/>
                        <a:sym typeface="Libre Franklin"/>
                      </a:endParaRPr>
                    </a:p>
                    <a:p>
                      <a:pPr indent="0" lvl="0" marL="0" rtl="0" algn="ctr">
                        <a:spcBef>
                          <a:spcPts val="0"/>
                        </a:spcBef>
                        <a:spcAft>
                          <a:spcPts val="0"/>
                        </a:spcAft>
                        <a:buClr>
                          <a:schemeClr val="dk1"/>
                        </a:buClr>
                        <a:buSzPts val="1100"/>
                        <a:buFont typeface="Arial"/>
                        <a:buNone/>
                      </a:pPr>
                      <a:r>
                        <a:rPr lang="pt-BR" sz="3500">
                          <a:solidFill>
                            <a:srgbClr val="CFE2F3"/>
                          </a:solidFill>
                          <a:latin typeface="Libre Franklin"/>
                          <a:ea typeface="Libre Franklin"/>
                          <a:cs typeface="Libre Franklin"/>
                          <a:sym typeface="Libre Franklin"/>
                        </a:rPr>
                        <a:t>N/A</a:t>
                      </a:r>
                      <a:endParaRPr>
                        <a:solidFill>
                          <a:srgbClr val="CFE2F3"/>
                        </a:solidFill>
                      </a:endParaRPr>
                    </a:p>
                  </a:txBody>
                  <a:tcPr marT="91425" marB="91425" marR="91425" marL="91425"/>
                </a:tc>
              </a:tr>
              <a:tr h="1102975">
                <a:tc>
                  <a:txBody>
                    <a:bodyPr/>
                    <a:lstStyle/>
                    <a:p>
                      <a:pPr indent="0" lvl="0" marL="0" rtl="0" algn="l">
                        <a:spcBef>
                          <a:spcPts val="0"/>
                        </a:spcBef>
                        <a:spcAft>
                          <a:spcPts val="0"/>
                        </a:spcAft>
                        <a:buClr>
                          <a:schemeClr val="dk1"/>
                        </a:buClr>
                        <a:buSzPts val="1100"/>
                        <a:buFont typeface="Arial"/>
                        <a:buNone/>
                      </a:pPr>
                      <a:r>
                        <a:rPr lang="pt-BR" sz="3000">
                          <a:solidFill>
                            <a:srgbClr val="CFE2F3"/>
                          </a:solidFill>
                          <a:latin typeface="Libre Franklin"/>
                          <a:ea typeface="Libre Franklin"/>
                          <a:cs typeface="Libre Franklin"/>
                          <a:sym typeface="Libre Franklin"/>
                        </a:rPr>
                        <a:t>FEM</a:t>
                      </a:r>
                      <a:endParaRPr sz="3000">
                        <a:solidFill>
                          <a:srgbClr val="CFE2F3"/>
                        </a:solidFill>
                        <a:latin typeface="Libre Franklin"/>
                        <a:ea typeface="Libre Franklin"/>
                        <a:cs typeface="Libre Franklin"/>
                        <a:sym typeface="Libre Franklin"/>
                      </a:endParaRPr>
                    </a:p>
                  </a:txBody>
                  <a:tcPr marT="91425" marB="91425" marR="91425" marL="91425"/>
                </a:tc>
                <a:tc>
                  <a:txBody>
                    <a:bodyPr/>
                    <a:lstStyle/>
                    <a:p>
                      <a:pPr indent="0" lvl="0" marL="0" rtl="0" algn="ctr">
                        <a:spcBef>
                          <a:spcPts val="0"/>
                        </a:spcBef>
                        <a:spcAft>
                          <a:spcPts val="0"/>
                        </a:spcAft>
                        <a:buNone/>
                      </a:pPr>
                      <a:r>
                        <a:t/>
                      </a:r>
                      <a:endParaRPr>
                        <a:solidFill>
                          <a:srgbClr val="EFEFEF"/>
                        </a:solidFill>
                        <a:latin typeface="Libre Franklin"/>
                        <a:ea typeface="Libre Franklin"/>
                        <a:cs typeface="Libre Franklin"/>
                        <a:sym typeface="Libre Franklin"/>
                      </a:endParaRPr>
                    </a:p>
                    <a:p>
                      <a:pPr indent="0" lvl="0" marL="0" rtl="0" algn="ctr">
                        <a:spcBef>
                          <a:spcPts val="0"/>
                        </a:spcBef>
                        <a:spcAft>
                          <a:spcPts val="0"/>
                        </a:spcAft>
                        <a:buNone/>
                      </a:pPr>
                      <a:r>
                        <a:t/>
                      </a:r>
                      <a:endParaRPr>
                        <a:solidFill>
                          <a:srgbClr val="EFEFEF"/>
                        </a:solidFill>
                        <a:latin typeface="Libre Franklin"/>
                        <a:ea typeface="Libre Franklin"/>
                        <a:cs typeface="Libre Franklin"/>
                        <a:sym typeface="Libre Franklin"/>
                      </a:endParaRPr>
                    </a:p>
                    <a:p>
                      <a:pPr indent="0" lvl="0" marL="0" rtl="0" algn="ctr">
                        <a:spcBef>
                          <a:spcPts val="0"/>
                        </a:spcBef>
                        <a:spcAft>
                          <a:spcPts val="0"/>
                        </a:spcAft>
                        <a:buNone/>
                      </a:pPr>
                      <a:r>
                        <a:rPr lang="pt-BR">
                          <a:solidFill>
                            <a:srgbClr val="EFEFEF"/>
                          </a:solidFill>
                          <a:latin typeface="Libre Franklin"/>
                          <a:ea typeface="Libre Franklin"/>
                          <a:cs typeface="Libre Franklin"/>
                          <a:sym typeface="Libre Franklin"/>
                        </a:rPr>
                        <a:t>28.47896</a:t>
                      </a:r>
                      <a:endParaRPr>
                        <a:solidFill>
                          <a:srgbClr val="EFEFEF"/>
                        </a:solidFill>
                        <a:latin typeface="Libre Franklin"/>
                        <a:ea typeface="Libre Franklin"/>
                        <a:cs typeface="Libre Franklin"/>
                        <a:sym typeface="Libre Franklin"/>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t/>
                      </a:r>
                      <a:endParaRPr>
                        <a:solidFill>
                          <a:srgbClr val="EFEFEF"/>
                        </a:solidFill>
                        <a:latin typeface="Libre Franklin"/>
                        <a:ea typeface="Libre Franklin"/>
                        <a:cs typeface="Libre Franklin"/>
                        <a:sym typeface="Libre Franklin"/>
                      </a:endParaRPr>
                    </a:p>
                    <a:p>
                      <a:pPr indent="0" lvl="0" marL="0" rtl="0" algn="ctr">
                        <a:spcBef>
                          <a:spcPts val="0"/>
                        </a:spcBef>
                        <a:spcAft>
                          <a:spcPts val="0"/>
                        </a:spcAft>
                        <a:buClr>
                          <a:schemeClr val="dk1"/>
                        </a:buClr>
                        <a:buSzPts val="1100"/>
                        <a:buFont typeface="Arial"/>
                        <a:buNone/>
                      </a:pPr>
                      <a:r>
                        <a:t/>
                      </a:r>
                      <a:endParaRPr>
                        <a:solidFill>
                          <a:srgbClr val="EFEFEF"/>
                        </a:solidFill>
                        <a:latin typeface="Libre Franklin"/>
                        <a:ea typeface="Libre Franklin"/>
                        <a:cs typeface="Libre Franklin"/>
                        <a:sym typeface="Libre Franklin"/>
                      </a:endParaRPr>
                    </a:p>
                    <a:p>
                      <a:pPr indent="0" lvl="0" marL="0" rtl="0" algn="ctr">
                        <a:spcBef>
                          <a:spcPts val="0"/>
                        </a:spcBef>
                        <a:spcAft>
                          <a:spcPts val="0"/>
                        </a:spcAft>
                        <a:buClr>
                          <a:schemeClr val="dk1"/>
                        </a:buClr>
                        <a:buSzPts val="1100"/>
                        <a:buFont typeface="Arial"/>
                        <a:buNone/>
                      </a:pPr>
                      <a:r>
                        <a:rPr lang="pt-BR">
                          <a:solidFill>
                            <a:srgbClr val="EFEFEF"/>
                          </a:solidFill>
                          <a:latin typeface="Libre Franklin"/>
                          <a:ea typeface="Libre Franklin"/>
                          <a:cs typeface="Libre Franklin"/>
                          <a:sym typeface="Libre Franklin"/>
                        </a:rPr>
                        <a:t>48.983819</a:t>
                      </a:r>
                      <a:endParaRPr/>
                    </a:p>
                  </a:txBody>
                  <a:tcPr marT="91425" marB="91425" marR="91425" marL="91425"/>
                </a:tc>
                <a:tc>
                  <a:txBody>
                    <a:bodyPr/>
                    <a:lstStyle/>
                    <a:p>
                      <a:pPr indent="0" lvl="0" marL="0" rtl="0" algn="l">
                        <a:spcBef>
                          <a:spcPts val="0"/>
                        </a:spcBef>
                        <a:spcAft>
                          <a:spcPts val="0"/>
                        </a:spcAft>
                        <a:buNone/>
                      </a:pPr>
                      <a:r>
                        <a:t/>
                      </a:r>
                      <a:endParaRPr>
                        <a:solidFill>
                          <a:srgbClr val="EFEFEF"/>
                        </a:solidFill>
                      </a:endParaRPr>
                    </a:p>
                    <a:p>
                      <a:pPr indent="0" lvl="0" marL="0" rtl="0" algn="l">
                        <a:spcBef>
                          <a:spcPts val="0"/>
                        </a:spcBef>
                        <a:spcAft>
                          <a:spcPts val="0"/>
                        </a:spcAft>
                        <a:buNone/>
                      </a:pPr>
                      <a:r>
                        <a:t/>
                      </a:r>
                      <a:endParaRPr>
                        <a:solidFill>
                          <a:srgbClr val="EFEFEF"/>
                        </a:solidFill>
                      </a:endParaRPr>
                    </a:p>
                    <a:p>
                      <a:pPr indent="0" lvl="0" marL="0" rtl="0" algn="ctr">
                        <a:spcBef>
                          <a:spcPts val="0"/>
                        </a:spcBef>
                        <a:spcAft>
                          <a:spcPts val="0"/>
                        </a:spcAft>
                        <a:buNone/>
                      </a:pPr>
                      <a:r>
                        <a:rPr lang="pt-BR">
                          <a:solidFill>
                            <a:srgbClr val="EFEFEF"/>
                          </a:solidFill>
                        </a:rPr>
                        <a:t>98.537217</a:t>
                      </a:r>
                      <a:endParaRPr>
                        <a:solidFill>
                          <a:srgbClr val="EFEFEF"/>
                        </a:solidFill>
                      </a:endParaRPr>
                    </a:p>
                  </a:txBody>
                  <a:tcPr marT="91425" marB="91425" marR="91425" marL="91425"/>
                </a:tc>
              </a:tr>
              <a:tr h="1490875">
                <a:tc>
                  <a:txBody>
                    <a:bodyPr/>
                    <a:lstStyle/>
                    <a:p>
                      <a:pPr indent="0" lvl="0" marL="0" rtl="0" algn="l">
                        <a:spcBef>
                          <a:spcPts val="0"/>
                        </a:spcBef>
                        <a:spcAft>
                          <a:spcPts val="0"/>
                        </a:spcAft>
                        <a:buClr>
                          <a:schemeClr val="dk1"/>
                        </a:buClr>
                        <a:buSzPts val="1100"/>
                        <a:buFont typeface="Arial"/>
                        <a:buNone/>
                      </a:pPr>
                      <a:r>
                        <a:rPr lang="pt-BR" sz="3000">
                          <a:solidFill>
                            <a:srgbClr val="CFE2F3"/>
                          </a:solidFill>
                          <a:latin typeface="Libre Franklin"/>
                          <a:ea typeface="Libre Franklin"/>
                          <a:cs typeface="Libre Franklin"/>
                          <a:sym typeface="Libre Franklin"/>
                        </a:rPr>
                        <a:t>MASC</a:t>
                      </a:r>
                      <a:endParaRPr sz="3000">
                        <a:solidFill>
                          <a:srgbClr val="CFE2F3"/>
                        </a:solidFill>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t/>
                      </a:r>
                      <a:endParaRPr>
                        <a:solidFill>
                          <a:srgbClr val="EFEFEF"/>
                        </a:solidFill>
                        <a:latin typeface="Libre Franklin"/>
                        <a:ea typeface="Libre Franklin"/>
                        <a:cs typeface="Libre Franklin"/>
                        <a:sym typeface="Libre Franklin"/>
                      </a:endParaRPr>
                    </a:p>
                    <a:p>
                      <a:pPr indent="0" lvl="0" marL="0" rtl="0" algn="ctr">
                        <a:spcBef>
                          <a:spcPts val="0"/>
                        </a:spcBef>
                        <a:spcAft>
                          <a:spcPts val="0"/>
                        </a:spcAft>
                        <a:buClr>
                          <a:schemeClr val="dk1"/>
                        </a:buClr>
                        <a:buSzPts val="1100"/>
                        <a:buFont typeface="Arial"/>
                        <a:buNone/>
                      </a:pPr>
                      <a:r>
                        <a:t/>
                      </a:r>
                      <a:endParaRPr>
                        <a:solidFill>
                          <a:srgbClr val="EFEFEF"/>
                        </a:solidFill>
                        <a:latin typeface="Libre Franklin"/>
                        <a:ea typeface="Libre Franklin"/>
                        <a:cs typeface="Libre Franklin"/>
                        <a:sym typeface="Libre Franklin"/>
                      </a:endParaRPr>
                    </a:p>
                    <a:p>
                      <a:pPr indent="0" lvl="0" marL="0" rtl="0" algn="ctr">
                        <a:spcBef>
                          <a:spcPts val="0"/>
                        </a:spcBef>
                        <a:spcAft>
                          <a:spcPts val="0"/>
                        </a:spcAft>
                        <a:buClr>
                          <a:schemeClr val="dk1"/>
                        </a:buClr>
                        <a:buSzPts val="1100"/>
                        <a:buFont typeface="Arial"/>
                        <a:buNone/>
                      </a:pPr>
                      <a:r>
                        <a:rPr lang="pt-BR">
                          <a:solidFill>
                            <a:srgbClr val="EFEFEF"/>
                          </a:solidFill>
                          <a:latin typeface="Libre Franklin"/>
                          <a:ea typeface="Libre Franklin"/>
                          <a:cs typeface="Libre Franklin"/>
                          <a:sym typeface="Libre Franklin"/>
                        </a:rPr>
                        <a:t>19.41748</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t/>
                      </a:r>
                      <a:endParaRPr>
                        <a:solidFill>
                          <a:srgbClr val="EFEFEF"/>
                        </a:solidFill>
                        <a:latin typeface="Libre Franklin"/>
                        <a:ea typeface="Libre Franklin"/>
                        <a:cs typeface="Libre Franklin"/>
                        <a:sym typeface="Libre Franklin"/>
                      </a:endParaRPr>
                    </a:p>
                    <a:p>
                      <a:pPr indent="0" lvl="0" marL="0" rtl="0" algn="ctr">
                        <a:spcBef>
                          <a:spcPts val="0"/>
                        </a:spcBef>
                        <a:spcAft>
                          <a:spcPts val="0"/>
                        </a:spcAft>
                        <a:buClr>
                          <a:schemeClr val="dk1"/>
                        </a:buClr>
                        <a:buSzPts val="1100"/>
                        <a:buFont typeface="Arial"/>
                        <a:buNone/>
                      </a:pPr>
                      <a:r>
                        <a:t/>
                      </a:r>
                      <a:endParaRPr>
                        <a:solidFill>
                          <a:srgbClr val="EFEFEF"/>
                        </a:solidFill>
                        <a:latin typeface="Libre Franklin"/>
                        <a:ea typeface="Libre Franklin"/>
                        <a:cs typeface="Libre Franklin"/>
                        <a:sym typeface="Libre Franklin"/>
                      </a:endParaRPr>
                    </a:p>
                    <a:p>
                      <a:pPr indent="0" lvl="0" marL="0" rtl="0" algn="ctr">
                        <a:spcBef>
                          <a:spcPts val="0"/>
                        </a:spcBef>
                        <a:spcAft>
                          <a:spcPts val="0"/>
                        </a:spcAft>
                        <a:buClr>
                          <a:schemeClr val="dk1"/>
                        </a:buClr>
                        <a:buSzPts val="1100"/>
                        <a:buFont typeface="Arial"/>
                        <a:buNone/>
                      </a:pPr>
                      <a:r>
                        <a:rPr lang="pt-BR">
                          <a:solidFill>
                            <a:srgbClr val="EFEFEF"/>
                          </a:solidFill>
                          <a:latin typeface="Libre Franklin"/>
                          <a:ea typeface="Libre Franklin"/>
                          <a:cs typeface="Libre Franklin"/>
                          <a:sym typeface="Libre Franklin"/>
                        </a:rPr>
                        <a:t>33.398058</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t/>
                      </a:r>
                      <a:endParaRPr>
                        <a:solidFill>
                          <a:srgbClr val="EFEFEF"/>
                        </a:solidFill>
                        <a:latin typeface="Libre Franklin"/>
                        <a:ea typeface="Libre Franklin"/>
                        <a:cs typeface="Libre Franklin"/>
                        <a:sym typeface="Libre Franklin"/>
                      </a:endParaRPr>
                    </a:p>
                    <a:p>
                      <a:pPr indent="0" lvl="0" marL="0" rtl="0" algn="ctr">
                        <a:spcBef>
                          <a:spcPts val="0"/>
                        </a:spcBef>
                        <a:spcAft>
                          <a:spcPts val="0"/>
                        </a:spcAft>
                        <a:buClr>
                          <a:schemeClr val="dk1"/>
                        </a:buClr>
                        <a:buSzPts val="1100"/>
                        <a:buFont typeface="Arial"/>
                        <a:buNone/>
                      </a:pPr>
                      <a:r>
                        <a:t/>
                      </a:r>
                      <a:endParaRPr>
                        <a:solidFill>
                          <a:srgbClr val="EFEFEF"/>
                        </a:solidFill>
                        <a:latin typeface="Libre Franklin"/>
                        <a:ea typeface="Libre Franklin"/>
                        <a:cs typeface="Libre Franklin"/>
                        <a:sym typeface="Libre Franklin"/>
                      </a:endParaRPr>
                    </a:p>
                    <a:p>
                      <a:pPr indent="0" lvl="0" marL="0" rtl="0" algn="ctr">
                        <a:spcBef>
                          <a:spcPts val="0"/>
                        </a:spcBef>
                        <a:spcAft>
                          <a:spcPts val="0"/>
                        </a:spcAft>
                        <a:buClr>
                          <a:schemeClr val="dk1"/>
                        </a:buClr>
                        <a:buSzPts val="1100"/>
                        <a:buFont typeface="Arial"/>
                        <a:buNone/>
                      </a:pPr>
                      <a:r>
                        <a:rPr lang="pt-BR">
                          <a:solidFill>
                            <a:srgbClr val="EFEFEF"/>
                          </a:solidFill>
                          <a:latin typeface="Libre Franklin"/>
                          <a:ea typeface="Libre Franklin"/>
                          <a:cs typeface="Libre Franklin"/>
                          <a:sym typeface="Libre Franklin"/>
                        </a:rPr>
                        <a:t>67.184466</a:t>
                      </a:r>
                      <a:endParaRPr/>
                    </a:p>
                  </a:txBody>
                  <a:tcPr marT="91425" marB="91425" marR="91425" marL="91425"/>
                </a:tc>
              </a:tr>
              <a:tr h="917450">
                <a:tc>
                  <a:txBody>
                    <a:bodyPr/>
                    <a:lstStyle/>
                    <a:p>
                      <a:pPr indent="0" lvl="0" marL="0" rtl="0" algn="l">
                        <a:spcBef>
                          <a:spcPts val="0"/>
                        </a:spcBef>
                        <a:spcAft>
                          <a:spcPts val="0"/>
                        </a:spcAft>
                        <a:buClr>
                          <a:schemeClr val="dk1"/>
                        </a:buClr>
                        <a:buSzPts val="1100"/>
                        <a:buFont typeface="Arial"/>
                        <a:buNone/>
                      </a:pPr>
                      <a:r>
                        <a:rPr lang="pt-BR" sz="2000">
                          <a:solidFill>
                            <a:srgbClr val="CFE2F3"/>
                          </a:solidFill>
                          <a:latin typeface="Libre Franklin"/>
                          <a:ea typeface="Libre Franklin"/>
                          <a:cs typeface="Libre Franklin"/>
                          <a:sym typeface="Libre Franklin"/>
                        </a:rPr>
                        <a:t>INDEFINIDO</a:t>
                      </a:r>
                      <a:endParaRPr sz="2000">
                        <a:solidFill>
                          <a:srgbClr val="CFE2F3"/>
                        </a:solidFill>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t/>
                      </a:r>
                      <a:endParaRPr>
                        <a:solidFill>
                          <a:srgbClr val="EFEFEF"/>
                        </a:solidFill>
                        <a:latin typeface="Libre Franklin"/>
                        <a:ea typeface="Libre Franklin"/>
                        <a:cs typeface="Libre Franklin"/>
                        <a:sym typeface="Libre Franklin"/>
                      </a:endParaRPr>
                    </a:p>
                    <a:p>
                      <a:pPr indent="0" lvl="0" marL="0" rtl="0" algn="ctr">
                        <a:spcBef>
                          <a:spcPts val="0"/>
                        </a:spcBef>
                        <a:spcAft>
                          <a:spcPts val="0"/>
                        </a:spcAft>
                        <a:buClr>
                          <a:schemeClr val="dk1"/>
                        </a:buClr>
                        <a:buSzPts val="1100"/>
                        <a:buFont typeface="Arial"/>
                        <a:buNone/>
                      </a:pPr>
                      <a:r>
                        <a:t/>
                      </a:r>
                      <a:endParaRPr>
                        <a:solidFill>
                          <a:srgbClr val="EFEFEF"/>
                        </a:solidFill>
                        <a:latin typeface="Libre Franklin"/>
                        <a:ea typeface="Libre Franklin"/>
                        <a:cs typeface="Libre Franklin"/>
                        <a:sym typeface="Libre Franklin"/>
                      </a:endParaRPr>
                    </a:p>
                    <a:p>
                      <a:pPr indent="0" lvl="0" marL="0" rtl="0" algn="ctr">
                        <a:spcBef>
                          <a:spcPts val="0"/>
                        </a:spcBef>
                        <a:spcAft>
                          <a:spcPts val="0"/>
                        </a:spcAft>
                        <a:buClr>
                          <a:schemeClr val="dk1"/>
                        </a:buClr>
                        <a:buSzPts val="1100"/>
                        <a:buFont typeface="Arial"/>
                        <a:buNone/>
                      </a:pPr>
                      <a:r>
                        <a:rPr lang="pt-BR">
                          <a:solidFill>
                            <a:srgbClr val="EFEFEF"/>
                          </a:solidFill>
                          <a:latin typeface="Libre Franklin"/>
                          <a:ea typeface="Libre Franklin"/>
                          <a:cs typeface="Libre Franklin"/>
                          <a:sym typeface="Libre Franklin"/>
                        </a:rPr>
                        <a:t>2.10356</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t/>
                      </a:r>
                      <a:endParaRPr>
                        <a:solidFill>
                          <a:srgbClr val="EFEFEF"/>
                        </a:solidFill>
                        <a:latin typeface="Libre Franklin"/>
                        <a:ea typeface="Libre Franklin"/>
                        <a:cs typeface="Libre Franklin"/>
                        <a:sym typeface="Libre Franklin"/>
                      </a:endParaRPr>
                    </a:p>
                    <a:p>
                      <a:pPr indent="0" lvl="0" marL="0" rtl="0" algn="ctr">
                        <a:spcBef>
                          <a:spcPts val="0"/>
                        </a:spcBef>
                        <a:spcAft>
                          <a:spcPts val="0"/>
                        </a:spcAft>
                        <a:buClr>
                          <a:schemeClr val="dk1"/>
                        </a:buClr>
                        <a:buSzPts val="1100"/>
                        <a:buFont typeface="Arial"/>
                        <a:buNone/>
                      </a:pPr>
                      <a:r>
                        <a:t/>
                      </a:r>
                      <a:endParaRPr>
                        <a:solidFill>
                          <a:srgbClr val="EFEFEF"/>
                        </a:solidFill>
                        <a:latin typeface="Libre Franklin"/>
                        <a:ea typeface="Libre Franklin"/>
                        <a:cs typeface="Libre Franklin"/>
                        <a:sym typeface="Libre Franklin"/>
                      </a:endParaRPr>
                    </a:p>
                    <a:p>
                      <a:pPr indent="0" lvl="0" marL="0" rtl="0" algn="ctr">
                        <a:spcBef>
                          <a:spcPts val="0"/>
                        </a:spcBef>
                        <a:spcAft>
                          <a:spcPts val="0"/>
                        </a:spcAft>
                        <a:buClr>
                          <a:schemeClr val="dk1"/>
                        </a:buClr>
                        <a:buSzPts val="1100"/>
                        <a:buFont typeface="Arial"/>
                        <a:buNone/>
                      </a:pPr>
                      <a:r>
                        <a:rPr lang="pt-BR">
                          <a:solidFill>
                            <a:srgbClr val="EFEFEF"/>
                          </a:solidFill>
                          <a:latin typeface="Libre Franklin"/>
                          <a:ea typeface="Libre Franklin"/>
                          <a:cs typeface="Libre Franklin"/>
                          <a:sym typeface="Libre Franklin"/>
                        </a:rPr>
                        <a:t>3.618123</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t/>
                      </a:r>
                      <a:endParaRPr>
                        <a:solidFill>
                          <a:srgbClr val="EFEFEF"/>
                        </a:solidFill>
                        <a:latin typeface="Libre Franklin"/>
                        <a:ea typeface="Libre Franklin"/>
                        <a:cs typeface="Libre Franklin"/>
                        <a:sym typeface="Libre Franklin"/>
                      </a:endParaRPr>
                    </a:p>
                    <a:p>
                      <a:pPr indent="0" lvl="0" marL="0" rtl="0" algn="ctr">
                        <a:spcBef>
                          <a:spcPts val="0"/>
                        </a:spcBef>
                        <a:spcAft>
                          <a:spcPts val="0"/>
                        </a:spcAft>
                        <a:buClr>
                          <a:schemeClr val="dk1"/>
                        </a:buClr>
                        <a:buSzPts val="1100"/>
                        <a:buFont typeface="Arial"/>
                        <a:buNone/>
                      </a:pPr>
                      <a:r>
                        <a:t/>
                      </a:r>
                      <a:endParaRPr>
                        <a:solidFill>
                          <a:srgbClr val="EFEFEF"/>
                        </a:solidFill>
                        <a:latin typeface="Libre Franklin"/>
                        <a:ea typeface="Libre Franklin"/>
                        <a:cs typeface="Libre Franklin"/>
                        <a:sym typeface="Libre Franklin"/>
                      </a:endParaRPr>
                    </a:p>
                    <a:p>
                      <a:pPr indent="0" lvl="0" marL="0" rtl="0" algn="ctr">
                        <a:spcBef>
                          <a:spcPts val="0"/>
                        </a:spcBef>
                        <a:spcAft>
                          <a:spcPts val="0"/>
                        </a:spcAft>
                        <a:buClr>
                          <a:schemeClr val="dk1"/>
                        </a:buClr>
                        <a:buSzPts val="1100"/>
                        <a:buFont typeface="Arial"/>
                        <a:buNone/>
                      </a:pPr>
                      <a:r>
                        <a:rPr lang="pt-BR">
                          <a:solidFill>
                            <a:srgbClr val="EFEFEF"/>
                          </a:solidFill>
                          <a:latin typeface="Libre Franklin"/>
                          <a:ea typeface="Libre Franklin"/>
                          <a:cs typeface="Libre Franklin"/>
                          <a:sym typeface="Libre Franklin"/>
                        </a:rPr>
                        <a:t>7.278317</a:t>
                      </a:r>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rtar">
  <a:themeElements>
    <a:clrScheme name="Crop">
      <a:dk1>
        <a:srgbClr val="000000"/>
      </a:dk1>
      <a:lt1>
        <a:srgbClr val="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